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8" r:id="rId3"/>
    <p:sldId id="283" r:id="rId4"/>
    <p:sldId id="278" r:id="rId5"/>
    <p:sldId id="266" r:id="rId6"/>
    <p:sldId id="281" r:id="rId7"/>
    <p:sldId id="282" r:id="rId8"/>
    <p:sldId id="279" r:id="rId9"/>
    <p:sldId id="284" r:id="rId10"/>
    <p:sldId id="285" r:id="rId11"/>
    <p:sldId id="288" r:id="rId12"/>
    <p:sldId id="289" r:id="rId13"/>
    <p:sldId id="265" r:id="rId14"/>
    <p:sldId id="264" r:id="rId15"/>
    <p:sldId id="286" r:id="rId16"/>
    <p:sldId id="2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24D1ABF-C6B7-4B1C-9194-503523C3DC59}">
          <p14:sldIdLst>
            <p14:sldId id="256"/>
            <p14:sldId id="258"/>
            <p14:sldId id="283"/>
            <p14:sldId id="278"/>
            <p14:sldId id="266"/>
            <p14:sldId id="281"/>
            <p14:sldId id="282"/>
            <p14:sldId id="279"/>
            <p14:sldId id="284"/>
            <p14:sldId id="285"/>
            <p14:sldId id="288"/>
            <p14:sldId id="289"/>
            <p14:sldId id="265"/>
            <p14:sldId id="264"/>
            <p14:sldId id="286"/>
            <p14:sldId id="28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iður Daði Bjarkason - VG" initials="EDB-V" lastIdx="1" clrIdx="0">
    <p:extLst>
      <p:ext uri="{19B8F6BF-5375-455C-9EA6-DF929625EA0E}">
        <p15:presenceInfo xmlns:p15="http://schemas.microsoft.com/office/powerpoint/2012/main" userId="S::eidur.d.bjarkason@vegagerdin.is::f55eced9-aa2d-451c-b2b4-8f608ed84ca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81962" autoAdjust="0"/>
  </p:normalViewPr>
  <p:slideViewPr>
    <p:cSldViewPr snapToGrid="0" showGuides="1">
      <p:cViewPr varScale="1">
        <p:scale>
          <a:sx n="132" d="100"/>
          <a:sy n="132" d="100"/>
        </p:scale>
        <p:origin x="1272" y="12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122" d="100"/>
          <a:sy n="122" d="100"/>
        </p:scale>
        <p:origin x="499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9EAC70-A7F2-4C90-9B9E-1CE19F2D9CA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a:extLst>
              <a:ext uri="{FF2B5EF4-FFF2-40B4-BE49-F238E27FC236}">
                <a16:creationId xmlns:a16="http://schemas.microsoft.com/office/drawing/2014/main" id="{C534B405-E30B-43AD-BDB7-3021915A0DB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ED2A58-DA76-4D94-B0C5-FC4A58831553}" type="datetimeFigureOut">
              <a:rPr lang="de-DE" smtClean="0"/>
              <a:t>12.11.2025</a:t>
            </a:fld>
            <a:endParaRPr lang="de-DE"/>
          </a:p>
        </p:txBody>
      </p:sp>
      <p:sp>
        <p:nvSpPr>
          <p:cNvPr id="4" name="Footer Placeholder 3">
            <a:extLst>
              <a:ext uri="{FF2B5EF4-FFF2-40B4-BE49-F238E27FC236}">
                <a16:creationId xmlns:a16="http://schemas.microsoft.com/office/drawing/2014/main" id="{BA47DD67-E7EE-4018-9641-81329DB32EA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a:extLst>
              <a:ext uri="{FF2B5EF4-FFF2-40B4-BE49-F238E27FC236}">
                <a16:creationId xmlns:a16="http://schemas.microsoft.com/office/drawing/2014/main" id="{AFDACA42-0662-4A02-8811-5891125888F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F0F560-6BA4-4279-9693-5D2E121D1C0A}" type="slidenum">
              <a:rPr lang="de-DE" smtClean="0"/>
              <a:t>‹#›</a:t>
            </a:fld>
            <a:endParaRPr lang="de-DE"/>
          </a:p>
        </p:txBody>
      </p:sp>
    </p:spTree>
    <p:extLst>
      <p:ext uri="{BB962C8B-B14F-4D97-AF65-F5344CB8AC3E}">
        <p14:creationId xmlns:p14="http://schemas.microsoft.com/office/powerpoint/2010/main" val="182506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CB08DC-D02C-4C1B-8349-AF76EEFDC4A2}" type="datetimeFigureOut">
              <a:rPr lang="de-DE" smtClean="0"/>
              <a:t>12.11.2025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B171E7-D621-4D27-B7A3-3DF103B54D39}" type="slidenum">
              <a:rPr lang="de-DE" smtClean="0"/>
              <a:t>‹#›</a:t>
            </a:fld>
            <a:endParaRPr lang="de-DE"/>
          </a:p>
        </p:txBody>
      </p:sp>
    </p:spTree>
    <p:extLst>
      <p:ext uri="{BB962C8B-B14F-4D97-AF65-F5344CB8AC3E}">
        <p14:creationId xmlns:p14="http://schemas.microsoft.com/office/powerpoint/2010/main" val="2579062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Ég ætla kynna landupplýsingarmál hjá Vegagerðinni. Skoða framkvæmdar upplýsingar sem má finna á Vegagerdin.is og svo framkvæmdarkortasjá.</a:t>
            </a:r>
          </a:p>
        </p:txBody>
      </p:sp>
      <p:sp>
        <p:nvSpPr>
          <p:cNvPr id="4" name="Slide Number Placeholder 3"/>
          <p:cNvSpPr>
            <a:spLocks noGrp="1"/>
          </p:cNvSpPr>
          <p:nvPr>
            <p:ph type="sldNum" sz="quarter" idx="5"/>
          </p:nvPr>
        </p:nvSpPr>
        <p:spPr/>
        <p:txBody>
          <a:bodyPr/>
          <a:lstStyle/>
          <a:p>
            <a:fld id="{63B171E7-D621-4D27-B7A3-3DF103B54D39}" type="slidenum">
              <a:rPr lang="de-DE" smtClean="0"/>
              <a:t>1</a:t>
            </a:fld>
            <a:endParaRPr lang="de-DE"/>
          </a:p>
        </p:txBody>
      </p:sp>
    </p:spTree>
    <p:extLst>
      <p:ext uri="{BB962C8B-B14F-4D97-AF65-F5344CB8AC3E}">
        <p14:creationId xmlns:p14="http://schemas.microsoft.com/office/powerpoint/2010/main" val="3424224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Hjá Vegagerðinni er ég á deild sem heitir Áætlanadeild og landupplýsingar. Á deildinni erum við þrír í landupplýsingum, tveir </a:t>
            </a:r>
            <a:r>
              <a:rPr lang="is-IS" sz="1800" dirty="0" err="1">
                <a:effectLst/>
                <a:latin typeface="Calibri" panose="020F0502020204030204" pitchFamily="34" charset="0"/>
                <a:ea typeface="Calibri" panose="020F0502020204030204" pitchFamily="34" charset="0"/>
                <a:cs typeface="Times New Roman" panose="02020603050405020304" pitchFamily="18" charset="0"/>
              </a:rPr>
              <a:t>tölvunarfræðingar</a:t>
            </a:r>
            <a:r>
              <a:rPr lang="is-IS" sz="1800" dirty="0">
                <a:effectLst/>
                <a:latin typeface="Calibri" panose="020F0502020204030204" pitchFamily="34" charset="0"/>
                <a:ea typeface="Calibri" panose="020F0502020204030204" pitchFamily="34" charset="0"/>
                <a:cs typeface="Times New Roman" panose="02020603050405020304" pitchFamily="18" charset="0"/>
              </a:rPr>
              <a:t> og svo forstöðumaðurinn sem er verkfræðingur.</a:t>
            </a:r>
          </a:p>
          <a:p>
            <a:pPr>
              <a:lnSpc>
                <a:spcPct val="107000"/>
              </a:lnSpc>
              <a:spcAft>
                <a:spcPts val="800"/>
              </a:spcAft>
            </a:pPr>
            <a:endParaRPr lang="is-I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Helstu verkefni okkar er að tryggja aðgengi að landfræðilegum gögnum til að nota innan Vegagerðarinnar og sjáum við um uppsetningu og viðhaldi kortasjáa uppá að gögnin verði aðgengileg fyrir starfsmenn vegagerðarinnar.</a:t>
            </a:r>
          </a:p>
          <a:p>
            <a:pPr>
              <a:lnSpc>
                <a:spcPct val="107000"/>
              </a:lnSpc>
              <a:spcAft>
                <a:spcPts val="800"/>
              </a:spcAft>
            </a:pPr>
            <a:endParaRPr lang="is-I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Helstu kortasjárnar sem við sjáum um fyrir starfsmenn er almenn kortasjá með helstu upplýsingum á vegakerfinu. En einnig er slitlaga kortasjá þar sem er skoðað allra helst til að meta ástand og sjá hvar eru helstu vegaframkvæmdir hvert ár. Svo er Umferð og Slys kortasjá með öllum skráðum slysum á Þjóðvegum ásamt upplýsingum um umferð á vegunum. Þjónustu og vegbúnaður allra helst fyrir starfsmenn sem er að viðhalda vegunum eins og sumarþjónusta og vetrarþjónusta. Svo erum við nýlega byrjuð að birta samgönguáætlana og fleiri áætlanir  í kortasjá hjá okkur fyrir starfsmenn.</a:t>
            </a:r>
          </a:p>
          <a:p>
            <a:pPr>
              <a:lnSpc>
                <a:spcPct val="107000"/>
              </a:lnSpc>
              <a:spcAft>
                <a:spcPts val="800"/>
              </a:spcAft>
            </a:pPr>
            <a:endParaRPr lang="is-I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Einnig fleiri gagnlegar fyrir starfmenn eins og jarðhræringarkortasjá með öllu saman sem starfsmenn óska eftir, Fastmerkin, Vegsvæðin og eign á löndum og fl.</a:t>
            </a:r>
          </a:p>
          <a:p>
            <a:pPr>
              <a:lnSpc>
                <a:spcPct val="107000"/>
              </a:lnSpc>
              <a:spcAft>
                <a:spcPts val="800"/>
              </a:spcAft>
            </a:pPr>
            <a:endParaRPr lang="is-I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Síðan eru Framkvæmdir og Viðhald kortasjárnar sem eru opnar utanhúss en allar hinar eru einungis hægt að skoða innanhús.</a:t>
            </a:r>
          </a:p>
          <a:p>
            <a:endParaRPr lang="is-IS" dirty="0"/>
          </a:p>
          <a:p>
            <a:endParaRPr lang="is-IS" dirty="0"/>
          </a:p>
          <a:p>
            <a:endParaRPr lang="is-IS" dirty="0"/>
          </a:p>
          <a:p>
            <a:endParaRPr lang="is-IS" dirty="0"/>
          </a:p>
        </p:txBody>
      </p:sp>
      <p:sp>
        <p:nvSpPr>
          <p:cNvPr id="4" name="Slide Number Placeholder 3"/>
          <p:cNvSpPr>
            <a:spLocks noGrp="1"/>
          </p:cNvSpPr>
          <p:nvPr>
            <p:ph type="sldNum" sz="quarter" idx="5"/>
          </p:nvPr>
        </p:nvSpPr>
        <p:spPr/>
        <p:txBody>
          <a:bodyPr/>
          <a:lstStyle/>
          <a:p>
            <a:fld id="{63B171E7-D621-4D27-B7A3-3DF103B54D39}" type="slidenum">
              <a:rPr lang="de-DE" smtClean="0"/>
              <a:t>2</a:t>
            </a:fld>
            <a:endParaRPr lang="de-DE"/>
          </a:p>
        </p:txBody>
      </p:sp>
    </p:spTree>
    <p:extLst>
      <p:ext uri="{BB962C8B-B14F-4D97-AF65-F5344CB8AC3E}">
        <p14:creationId xmlns:p14="http://schemas.microsoft.com/office/powerpoint/2010/main" val="710583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800" dirty="0">
                <a:effectLst/>
                <a:latin typeface="Calibri" panose="020F0502020204030204" pitchFamily="34" charset="0"/>
                <a:ea typeface="Calibri" panose="020F0502020204030204" pitchFamily="34" charset="0"/>
                <a:cs typeface="Times New Roman" panose="02020603050405020304" pitchFamily="18" charset="0"/>
              </a:rPr>
              <a:t>Tæki meðfram þjóðvegum, Vegbreiddir á landinu sem hefur nýlega verið mælt og Samgönguspálíkan fyrir höfuðborgarsvæðið</a:t>
            </a:r>
          </a:p>
          <a:p>
            <a:endParaRPr lang="is-IS" dirty="0"/>
          </a:p>
        </p:txBody>
      </p:sp>
      <p:sp>
        <p:nvSpPr>
          <p:cNvPr id="4" name="Slide Number Placeholder 3"/>
          <p:cNvSpPr>
            <a:spLocks noGrp="1"/>
          </p:cNvSpPr>
          <p:nvPr>
            <p:ph type="sldNum" sz="quarter" idx="5"/>
          </p:nvPr>
        </p:nvSpPr>
        <p:spPr/>
        <p:txBody>
          <a:bodyPr/>
          <a:lstStyle/>
          <a:p>
            <a:fld id="{63B171E7-D621-4D27-B7A3-3DF103B54D39}" type="slidenum">
              <a:rPr lang="de-DE" smtClean="0"/>
              <a:t>3</a:t>
            </a:fld>
            <a:endParaRPr lang="de-DE"/>
          </a:p>
        </p:txBody>
      </p:sp>
    </p:spTree>
    <p:extLst>
      <p:ext uri="{BB962C8B-B14F-4D97-AF65-F5344CB8AC3E}">
        <p14:creationId xmlns:p14="http://schemas.microsoft.com/office/powerpoint/2010/main" val="3008609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Kortasjáin sem flestir þekkja og nota. Þarna eru mæligögn sem berast sjálfvirkt og færðarupplýsingar.</a:t>
            </a:r>
          </a:p>
        </p:txBody>
      </p:sp>
      <p:sp>
        <p:nvSpPr>
          <p:cNvPr id="4" name="Slide Number Placeholder 3"/>
          <p:cNvSpPr>
            <a:spLocks noGrp="1"/>
          </p:cNvSpPr>
          <p:nvPr>
            <p:ph type="sldNum" sz="quarter" idx="5"/>
          </p:nvPr>
        </p:nvSpPr>
        <p:spPr/>
        <p:txBody>
          <a:bodyPr/>
          <a:lstStyle/>
          <a:p>
            <a:fld id="{63B171E7-D621-4D27-B7A3-3DF103B54D39}" type="slidenum">
              <a:rPr lang="de-DE" smtClean="0"/>
              <a:t>4</a:t>
            </a:fld>
            <a:endParaRPr lang="de-DE"/>
          </a:p>
        </p:txBody>
      </p:sp>
    </p:spTree>
    <p:extLst>
      <p:ext uri="{BB962C8B-B14F-4D97-AF65-F5344CB8AC3E}">
        <p14:creationId xmlns:p14="http://schemas.microsoft.com/office/powerpoint/2010/main" val="2168633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Á heimasíðu Vegagerðar er hægt að skoða þær framkvæmdir eru í gangi eða lokið. Hægt að sjá upplýsingar um framkvæmdina ásamt að skoða eða leita af henni á korti.</a:t>
            </a:r>
          </a:p>
          <a:p>
            <a:endParaRPr lang="is-IS" dirty="0"/>
          </a:p>
          <a:p>
            <a:r>
              <a:rPr lang="is-IS" dirty="0"/>
              <a:t>Þetta er undir Verkefnin og svo framkvæmdir. </a:t>
            </a:r>
          </a:p>
          <a:p>
            <a:endParaRPr lang="is-IS" dirty="0"/>
          </a:p>
          <a:p>
            <a:r>
              <a:rPr lang="is-IS" dirty="0"/>
              <a:t>Það er síðan hægt að sía út framkvæmdir eftir flokk, hvort henni sé lokið eða í gangi og hvaða landshluta hún er á.</a:t>
            </a:r>
          </a:p>
          <a:p>
            <a:r>
              <a:rPr lang="is-IS" dirty="0"/>
              <a:t>Ekki eru samt allar framkvæmdir birtar á kortinu </a:t>
            </a:r>
          </a:p>
        </p:txBody>
      </p:sp>
      <p:sp>
        <p:nvSpPr>
          <p:cNvPr id="4" name="Slide Number Placeholder 3"/>
          <p:cNvSpPr>
            <a:spLocks noGrp="1"/>
          </p:cNvSpPr>
          <p:nvPr>
            <p:ph type="sldNum" sz="quarter" idx="5"/>
          </p:nvPr>
        </p:nvSpPr>
        <p:spPr/>
        <p:txBody>
          <a:bodyPr/>
          <a:lstStyle/>
          <a:p>
            <a:fld id="{63B171E7-D621-4D27-B7A3-3DF103B54D39}" type="slidenum">
              <a:rPr lang="de-DE" smtClean="0"/>
              <a:t>5</a:t>
            </a:fld>
            <a:endParaRPr lang="de-DE"/>
          </a:p>
        </p:txBody>
      </p:sp>
    </p:spTree>
    <p:extLst>
      <p:ext uri="{BB962C8B-B14F-4D97-AF65-F5344CB8AC3E}">
        <p14:creationId xmlns:p14="http://schemas.microsoft.com/office/powerpoint/2010/main" val="1972572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Þegar smellt er á ákveðna framkvæmd er hægt að lesa frekar um framkvæmdina, sjá tegund hennar, stöðu á framkvæmdinni, myndbönd, kort og frekar fréttir um framkvæmdina. </a:t>
            </a:r>
          </a:p>
        </p:txBody>
      </p:sp>
      <p:sp>
        <p:nvSpPr>
          <p:cNvPr id="4" name="Slide Number Placeholder 3"/>
          <p:cNvSpPr>
            <a:spLocks noGrp="1"/>
          </p:cNvSpPr>
          <p:nvPr>
            <p:ph type="sldNum" sz="quarter" idx="5"/>
          </p:nvPr>
        </p:nvSpPr>
        <p:spPr/>
        <p:txBody>
          <a:bodyPr/>
          <a:lstStyle/>
          <a:p>
            <a:fld id="{63B171E7-D621-4D27-B7A3-3DF103B54D39}" type="slidenum">
              <a:rPr lang="de-DE" smtClean="0"/>
              <a:t>6</a:t>
            </a:fld>
            <a:endParaRPr lang="de-DE"/>
          </a:p>
        </p:txBody>
      </p:sp>
    </p:spTree>
    <p:extLst>
      <p:ext uri="{BB962C8B-B14F-4D97-AF65-F5344CB8AC3E}">
        <p14:creationId xmlns:p14="http://schemas.microsoft.com/office/powerpoint/2010/main" val="4172122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800" b="1" dirty="0">
                <a:effectLst/>
                <a:latin typeface="Calibri" panose="020F0502020204030204" pitchFamily="34" charset="0"/>
                <a:ea typeface="Calibri" panose="020F0502020204030204" pitchFamily="34" charset="0"/>
                <a:cs typeface="Times New Roman" panose="02020603050405020304" pitchFamily="18" charset="0"/>
              </a:rPr>
              <a:t>Kort af </a:t>
            </a:r>
            <a:r>
              <a:rPr lang="is-IS" sz="1800" b="1" dirty="0" err="1">
                <a:effectLst/>
                <a:latin typeface="Calibri" panose="020F0502020204030204" pitchFamily="34" charset="0"/>
                <a:ea typeface="Calibri" panose="020F0502020204030204" pitchFamily="34" charset="0"/>
                <a:cs typeface="Times New Roman" panose="02020603050405020304" pitchFamily="18" charset="0"/>
              </a:rPr>
              <a:t>Dynjandisheiði</a:t>
            </a:r>
            <a:r>
              <a:rPr lang="is-IS" sz="1800" b="1" dirty="0">
                <a:effectLst/>
                <a:latin typeface="Calibri" panose="020F0502020204030204" pitchFamily="34" charset="0"/>
                <a:ea typeface="Calibri" panose="020F0502020204030204" pitchFamily="34" charset="0"/>
                <a:cs typeface="Times New Roman" panose="02020603050405020304" pitchFamily="18" charset="0"/>
              </a:rPr>
              <a:t> tekinn úr framkvæmd.</a:t>
            </a:r>
            <a:endParaRPr lang="is-I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Þarna má líka þá sjá slóð á Framkvæmdarsjánna.</a:t>
            </a:r>
          </a:p>
          <a:p>
            <a:endParaRPr lang="is-IS" dirty="0"/>
          </a:p>
        </p:txBody>
      </p:sp>
      <p:sp>
        <p:nvSpPr>
          <p:cNvPr id="4" name="Slide Number Placeholder 3"/>
          <p:cNvSpPr>
            <a:spLocks noGrp="1"/>
          </p:cNvSpPr>
          <p:nvPr>
            <p:ph type="sldNum" sz="quarter" idx="5"/>
          </p:nvPr>
        </p:nvSpPr>
        <p:spPr/>
        <p:txBody>
          <a:bodyPr/>
          <a:lstStyle/>
          <a:p>
            <a:fld id="{63B171E7-D621-4D27-B7A3-3DF103B54D39}" type="slidenum">
              <a:rPr lang="de-DE" smtClean="0"/>
              <a:t>7</a:t>
            </a:fld>
            <a:endParaRPr lang="de-DE"/>
          </a:p>
        </p:txBody>
      </p:sp>
    </p:spTree>
    <p:extLst>
      <p:ext uri="{BB962C8B-B14F-4D97-AF65-F5344CB8AC3E}">
        <p14:creationId xmlns:p14="http://schemas.microsoft.com/office/powerpoint/2010/main" val="580376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200" dirty="0">
                <a:effectLst/>
                <a:latin typeface="Calibri" panose="020F0502020204030204" pitchFamily="34" charset="0"/>
                <a:ea typeface="Calibri" panose="020F0502020204030204" pitchFamily="34" charset="0"/>
                <a:cs typeface="Times New Roman" panose="02020603050405020304" pitchFamily="18" charset="0"/>
              </a:rPr>
              <a:t>Erum með framkvæmdir á Vegagerdin.is en til að skoða ákveðnar framkvæmdir betur er gott að skoða þær í framkvæmdarkortasjá sem við höldum uppi. </a:t>
            </a:r>
          </a:p>
          <a:p>
            <a:pPr>
              <a:lnSpc>
                <a:spcPct val="107000"/>
              </a:lnSpc>
              <a:spcAft>
                <a:spcPts val="800"/>
              </a:spcAft>
            </a:pPr>
            <a:r>
              <a:rPr lang="is-IS" sz="1200" dirty="0">
                <a:effectLst/>
                <a:latin typeface="Calibri" panose="020F0502020204030204" pitchFamily="34" charset="0"/>
                <a:ea typeface="Calibri" panose="020F0502020204030204" pitchFamily="34" charset="0"/>
                <a:cs typeface="Times New Roman" panose="02020603050405020304" pitchFamily="18" charset="0"/>
              </a:rPr>
              <a:t>Hana má finna með að fara á Vegagerdin.is. Finna Verkefnin, og svo kortasjá og þar er slóð sem heitir „Kortasjá um framkvæmdir á vegum Vegagerðarinnar“. </a:t>
            </a:r>
          </a:p>
          <a:p>
            <a:endParaRPr lang="is-IS" dirty="0"/>
          </a:p>
        </p:txBody>
      </p:sp>
      <p:sp>
        <p:nvSpPr>
          <p:cNvPr id="4" name="Slide Number Placeholder 3"/>
          <p:cNvSpPr>
            <a:spLocks noGrp="1"/>
          </p:cNvSpPr>
          <p:nvPr>
            <p:ph type="sldNum" sz="quarter" idx="5"/>
          </p:nvPr>
        </p:nvSpPr>
        <p:spPr/>
        <p:txBody>
          <a:bodyPr/>
          <a:lstStyle/>
          <a:p>
            <a:fld id="{63B171E7-D621-4D27-B7A3-3DF103B54D39}" type="slidenum">
              <a:rPr lang="de-DE" smtClean="0"/>
              <a:t>8</a:t>
            </a:fld>
            <a:endParaRPr lang="de-DE"/>
          </a:p>
        </p:txBody>
      </p:sp>
    </p:spTree>
    <p:extLst>
      <p:ext uri="{BB962C8B-B14F-4D97-AF65-F5344CB8AC3E}">
        <p14:creationId xmlns:p14="http://schemas.microsoft.com/office/powerpoint/2010/main" val="3226909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Hérna er framkvæmdasjáinn okkar. Hafa margir séð hana??</a:t>
            </a: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Hún er nýtt allra helst af starfsmönnum Vegagerðarinnar, nýtt í eftirlit og notuð til að sýna tengdum aðilum utanhúss framkvæmdirnar. </a:t>
            </a: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Kortasjánni má sjá áætlaðar yfirlagna framkvæmdir fyrir árið. </a:t>
            </a: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Framkvæmdirnar sjást með bleikri þekju á kortinu en þetta á að vera allar framkvæmdir sem eru í gangi, eða þær sem búið er að bjóða út á þessu ári eða framkvæmdir sem á að bjóða út á þessu ári. Einnig eru þarna inni framkvæmdir sem hafa lokið á þessu ári en þær fá yfirleitt að lifa fram að ármótum. </a:t>
            </a:r>
          </a:p>
        </p:txBody>
      </p:sp>
      <p:sp>
        <p:nvSpPr>
          <p:cNvPr id="4" name="Slide Number Placeholder 3"/>
          <p:cNvSpPr>
            <a:spLocks noGrp="1"/>
          </p:cNvSpPr>
          <p:nvPr>
            <p:ph type="sldNum" sz="quarter" idx="5"/>
          </p:nvPr>
        </p:nvSpPr>
        <p:spPr/>
        <p:txBody>
          <a:bodyPr/>
          <a:lstStyle/>
          <a:p>
            <a:fld id="{63B171E7-D621-4D27-B7A3-3DF103B54D39}" type="slidenum">
              <a:rPr lang="de-DE" smtClean="0"/>
              <a:t>9</a:t>
            </a:fld>
            <a:endParaRPr lang="de-DE"/>
          </a:p>
        </p:txBody>
      </p:sp>
    </p:spTree>
    <p:extLst>
      <p:ext uri="{BB962C8B-B14F-4D97-AF65-F5344CB8AC3E}">
        <p14:creationId xmlns:p14="http://schemas.microsoft.com/office/powerpoint/2010/main" val="3654729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Búið að smella hér á Framkvæmdir umfang og Arnarnesveg framkvæmdina en hér má þá sjá svæðið sem framkvæmdin hefur áhrif á. </a:t>
            </a:r>
          </a:p>
          <a:p>
            <a:r>
              <a:rPr lang="is-IS" dirty="0"/>
              <a:t>Og nú þegar við erum búinn að </a:t>
            </a:r>
            <a:r>
              <a:rPr lang="is-IS" dirty="0" err="1"/>
              <a:t>þysja</a:t>
            </a:r>
            <a:r>
              <a:rPr lang="is-IS" dirty="0"/>
              <a:t> niður á eina framkvæmd koma framkvæmda línurnar inn sem sýna þá hversu langt fylling nær, hvar er </a:t>
            </a:r>
            <a:r>
              <a:rPr lang="is-IS" dirty="0" err="1"/>
              <a:t>skering</a:t>
            </a:r>
            <a:r>
              <a:rPr lang="is-IS" dirty="0"/>
              <a:t> í landslaginu fyrir framkvæmdina er, yfirborð vega og miðlínu, útlínur brúa og svo annað sem getur verið til dæmis göngustígar.</a:t>
            </a:r>
          </a:p>
        </p:txBody>
      </p:sp>
      <p:sp>
        <p:nvSpPr>
          <p:cNvPr id="4" name="Slide Number Placeholder 3"/>
          <p:cNvSpPr>
            <a:spLocks noGrp="1"/>
          </p:cNvSpPr>
          <p:nvPr>
            <p:ph type="sldNum" sz="quarter" idx="5"/>
          </p:nvPr>
        </p:nvSpPr>
        <p:spPr/>
        <p:txBody>
          <a:bodyPr/>
          <a:lstStyle/>
          <a:p>
            <a:fld id="{63B171E7-D621-4D27-B7A3-3DF103B54D39}" type="slidenum">
              <a:rPr lang="de-DE" smtClean="0"/>
              <a:t>10</a:t>
            </a:fld>
            <a:endParaRPr lang="de-DE"/>
          </a:p>
        </p:txBody>
      </p:sp>
    </p:spTree>
    <p:extLst>
      <p:ext uri="{BB962C8B-B14F-4D97-AF65-F5344CB8AC3E}">
        <p14:creationId xmlns:p14="http://schemas.microsoft.com/office/powerpoint/2010/main" val="2316671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23 Framkvæmdir núna í kortasjánni sem er hægt að skoða.</a:t>
            </a:r>
          </a:p>
          <a:p>
            <a:endParaRPr lang="is-IS" dirty="0"/>
          </a:p>
          <a:p>
            <a:pPr marL="228600" indent="-228600">
              <a:buAutoNum type="arabicPeriod"/>
            </a:pPr>
            <a:r>
              <a:rPr lang="is-IS" dirty="0"/>
              <a:t>Búðafossvegur sem á að fara í útboð skilst mér á næstunni</a:t>
            </a:r>
          </a:p>
          <a:p>
            <a:pPr marL="228600" indent="-228600">
              <a:buAutoNum type="arabicPeriod"/>
            </a:pPr>
            <a:r>
              <a:rPr lang="is-IS" dirty="0"/>
              <a:t>Sama með Þjórsárdalsveg.</a:t>
            </a:r>
          </a:p>
          <a:p>
            <a:pPr marL="228600" indent="-228600">
              <a:buAutoNum type="arabicPeriod"/>
            </a:pPr>
            <a:r>
              <a:rPr lang="is-IS" dirty="0"/>
              <a:t>Hringvegur um Ölfusá. Gögn sem við erum nýbúinn og eigum eftir að bæta aðeins við þau.</a:t>
            </a:r>
          </a:p>
        </p:txBody>
      </p:sp>
      <p:sp>
        <p:nvSpPr>
          <p:cNvPr id="4" name="Slide Number Placeholder 3"/>
          <p:cNvSpPr>
            <a:spLocks noGrp="1"/>
          </p:cNvSpPr>
          <p:nvPr>
            <p:ph type="sldNum" sz="quarter" idx="5"/>
          </p:nvPr>
        </p:nvSpPr>
        <p:spPr/>
        <p:txBody>
          <a:bodyPr/>
          <a:lstStyle/>
          <a:p>
            <a:fld id="{63B171E7-D621-4D27-B7A3-3DF103B54D39}" type="slidenum">
              <a:rPr lang="de-DE" smtClean="0"/>
              <a:t>11</a:t>
            </a:fld>
            <a:endParaRPr lang="de-DE"/>
          </a:p>
        </p:txBody>
      </p:sp>
    </p:spTree>
    <p:extLst>
      <p:ext uri="{BB962C8B-B14F-4D97-AF65-F5344CB8AC3E}">
        <p14:creationId xmlns:p14="http://schemas.microsoft.com/office/powerpoint/2010/main" val="3611392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Fleiri framkvæmdir:</a:t>
            </a:r>
          </a:p>
          <a:p>
            <a:pPr marL="228600" indent="-228600">
              <a:buAutoNum type="arabicPeriod"/>
            </a:pPr>
            <a:r>
              <a:rPr lang="is-IS" dirty="0"/>
              <a:t>Vestfjarðarvegur </a:t>
            </a:r>
            <a:r>
              <a:rPr lang="is-IS" dirty="0" err="1"/>
              <a:t>Dynjandisheiði</a:t>
            </a:r>
            <a:r>
              <a:rPr lang="is-IS" dirty="0"/>
              <a:t> 3. áfangi. Vantar línur þar sem koma vonandi.</a:t>
            </a:r>
          </a:p>
          <a:p>
            <a:pPr marL="228600" indent="-228600">
              <a:buAutoNum type="arabicPeriod"/>
            </a:pPr>
            <a:r>
              <a:rPr lang="is-IS" dirty="0"/>
              <a:t>Vestfjarðarvegur um Gufudalssveit 5. áfangi og brýr á Djúpafjörð, Við Grónes og Gufufjörð.</a:t>
            </a:r>
          </a:p>
          <a:p>
            <a:pPr marL="228600" indent="-228600">
              <a:buAutoNum type="arabicPeriod"/>
            </a:pPr>
            <a:r>
              <a:rPr lang="is-IS" dirty="0"/>
              <a:t>Hringvegur um Hornfjarðarfljót sem er að klárast á þessu ári. En hringtorg niður að Höfn í Hornafirði sem er klárað seinna.</a:t>
            </a:r>
          </a:p>
        </p:txBody>
      </p:sp>
      <p:sp>
        <p:nvSpPr>
          <p:cNvPr id="4" name="Slide Number Placeholder 3"/>
          <p:cNvSpPr>
            <a:spLocks noGrp="1"/>
          </p:cNvSpPr>
          <p:nvPr>
            <p:ph type="sldNum" sz="quarter" idx="5"/>
          </p:nvPr>
        </p:nvSpPr>
        <p:spPr/>
        <p:txBody>
          <a:bodyPr/>
          <a:lstStyle/>
          <a:p>
            <a:fld id="{63B171E7-D621-4D27-B7A3-3DF103B54D39}" type="slidenum">
              <a:rPr lang="de-DE" smtClean="0"/>
              <a:t>12</a:t>
            </a:fld>
            <a:endParaRPr lang="de-DE"/>
          </a:p>
        </p:txBody>
      </p:sp>
    </p:spTree>
    <p:extLst>
      <p:ext uri="{BB962C8B-B14F-4D97-AF65-F5344CB8AC3E}">
        <p14:creationId xmlns:p14="http://schemas.microsoft.com/office/powerpoint/2010/main" val="3608128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Erum með verktakavefsjá  sem er aðeins erfiðara að finna en við deilum henni með verktökum ásamt að vegagerðarstarfsmenn nota hana mikið þegar þeir vinna úti. </a:t>
            </a: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Hægt að sjá vegakerfið, jarðgöng, slitlags upplýsingar, yfirborðsmerkingar, hvar á að setja nýjar yfirlagnir á vegi, hvar er sumarþjónusta eins og hreinsun, sláttur og fleira er. Hægt að sjá staðsetning á búnaði okkar á vegum eins og </a:t>
            </a:r>
            <a:r>
              <a:rPr lang="is-IS" sz="1800" dirty="0" err="1">
                <a:effectLst/>
                <a:latin typeface="Calibri" panose="020F0502020204030204" pitchFamily="34" charset="0"/>
                <a:ea typeface="Calibri" panose="020F0502020204030204" pitchFamily="34" charset="0"/>
                <a:cs typeface="Times New Roman" panose="02020603050405020304" pitchFamily="18" charset="0"/>
              </a:rPr>
              <a:t>stikur</a:t>
            </a:r>
            <a:r>
              <a:rPr lang="is-IS" sz="1800" dirty="0">
                <a:effectLst/>
                <a:latin typeface="Calibri" panose="020F0502020204030204" pitchFamily="34" charset="0"/>
                <a:ea typeface="Calibri" panose="020F0502020204030204" pitchFamily="34" charset="0"/>
                <a:cs typeface="Times New Roman" panose="02020603050405020304" pitchFamily="18" charset="0"/>
              </a:rPr>
              <a:t>, vegrið, ristarhlið og fleiri mælitæki. Sjá hvernig vetrarþjónustan er á vegum landsins og hvar er hálkuvarið. Sjá áningarstaði sem Vegagerðin er með við vegi og búnaðurinn á stöðunum. Birtum þarna einnig undir viðhaldssvæði þekju með köflum á vegakerfinu sem eru meiri hætta á grjóthrun, skriðum og sandfoki.</a:t>
            </a: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Þessi kortasjá er meira lifandi og meiri líkur á eitthvað nýtt birtist í þessari kortasjá ef verktaki eða starfsmaður telur þörf á fleiri gögnum.</a:t>
            </a:r>
          </a:p>
          <a:p>
            <a:pPr>
              <a:lnSpc>
                <a:spcPct val="107000"/>
              </a:lnSpc>
              <a:spcAft>
                <a:spcPts val="800"/>
              </a:spcAft>
            </a:pPr>
            <a:endParaRPr lang="is-I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Var fyrst bara til að skoða og sýna yfirlagna útboð hvers árs en notkun kortasjárnar hefur síðan aukist mjög.</a:t>
            </a:r>
          </a:p>
        </p:txBody>
      </p:sp>
      <p:sp>
        <p:nvSpPr>
          <p:cNvPr id="4" name="Slide Number Placeholder 3"/>
          <p:cNvSpPr>
            <a:spLocks noGrp="1"/>
          </p:cNvSpPr>
          <p:nvPr>
            <p:ph type="sldNum" sz="quarter" idx="5"/>
          </p:nvPr>
        </p:nvSpPr>
        <p:spPr/>
        <p:txBody>
          <a:bodyPr/>
          <a:lstStyle/>
          <a:p>
            <a:fld id="{63B171E7-D621-4D27-B7A3-3DF103B54D39}" type="slidenum">
              <a:rPr lang="de-DE" smtClean="0"/>
              <a:t>13</a:t>
            </a:fld>
            <a:endParaRPr lang="de-DE"/>
          </a:p>
        </p:txBody>
      </p:sp>
    </p:spTree>
    <p:extLst>
      <p:ext uri="{BB962C8B-B14F-4D97-AF65-F5344CB8AC3E}">
        <p14:creationId xmlns:p14="http://schemas.microsoft.com/office/powerpoint/2010/main" val="2895991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Erum byrjuð að gera tilraunir með notkun </a:t>
            </a:r>
            <a:r>
              <a:rPr lang="is-IS" sz="1800" dirty="0" err="1">
                <a:effectLst/>
                <a:latin typeface="Calibri" panose="020F0502020204030204" pitchFamily="34" charset="0"/>
                <a:ea typeface="Calibri" panose="020F0502020204030204" pitchFamily="34" charset="0"/>
                <a:cs typeface="Times New Roman" panose="02020603050405020304" pitchFamily="18" charset="0"/>
              </a:rPr>
              <a:t>Fieldmaps</a:t>
            </a:r>
            <a:r>
              <a:rPr lang="is-IS" sz="1800" dirty="0">
                <a:effectLst/>
                <a:latin typeface="Calibri" panose="020F0502020204030204" pitchFamily="34" charset="0"/>
                <a:ea typeface="Calibri" panose="020F0502020204030204" pitchFamily="34" charset="0"/>
                <a:cs typeface="Times New Roman" panose="02020603050405020304" pitchFamily="18" charset="0"/>
              </a:rPr>
              <a:t> forritsins. Skrá þá skemmdir og viðgerða skráningu á vegriðum og holuskráningar á holum og viðgerðum. </a:t>
            </a: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Svo er þörf á reyna með fleira ef vel gengur eins og t.d. með umferðarmerkin en höfum verið í átaki með skráningu þeirra.</a:t>
            </a:r>
          </a:p>
          <a:p>
            <a:pPr>
              <a:lnSpc>
                <a:spcPct val="107000"/>
              </a:lnSpc>
              <a:spcAft>
                <a:spcPts val="8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Svo er alltaf á plani að setja upp fleiri vefþjónustu á </a:t>
            </a:r>
            <a:r>
              <a:rPr lang="is-IS" sz="1800" dirty="0" err="1">
                <a:effectLst/>
                <a:latin typeface="Calibri" panose="020F0502020204030204" pitchFamily="34" charset="0"/>
                <a:ea typeface="Calibri" panose="020F0502020204030204" pitchFamily="34" charset="0"/>
                <a:cs typeface="Times New Roman" panose="02020603050405020304" pitchFamily="18" charset="0"/>
              </a:rPr>
              <a:t>Geoserver</a:t>
            </a:r>
            <a:r>
              <a:rPr lang="is-IS" sz="1800" dirty="0">
                <a:effectLst/>
                <a:latin typeface="Calibri" panose="020F0502020204030204" pitchFamily="34" charset="0"/>
                <a:ea typeface="Calibri" panose="020F0502020204030204" pitchFamily="34" charset="0"/>
                <a:cs typeface="Times New Roman" panose="02020603050405020304" pitchFamily="18" charset="0"/>
              </a:rPr>
              <a:t> svo aðrir hafi aðgang af gögnunum okkar.</a:t>
            </a:r>
          </a:p>
          <a:p>
            <a:endParaRPr lang="is-IS" b="1" dirty="0"/>
          </a:p>
        </p:txBody>
      </p:sp>
      <p:sp>
        <p:nvSpPr>
          <p:cNvPr id="4" name="Slide Number Placeholder 3"/>
          <p:cNvSpPr>
            <a:spLocks noGrp="1"/>
          </p:cNvSpPr>
          <p:nvPr>
            <p:ph type="sldNum" sz="quarter" idx="5"/>
          </p:nvPr>
        </p:nvSpPr>
        <p:spPr/>
        <p:txBody>
          <a:bodyPr/>
          <a:lstStyle/>
          <a:p>
            <a:fld id="{63B171E7-D621-4D27-B7A3-3DF103B54D39}" type="slidenum">
              <a:rPr lang="de-DE" smtClean="0"/>
              <a:t>14</a:t>
            </a:fld>
            <a:endParaRPr lang="de-DE"/>
          </a:p>
        </p:txBody>
      </p:sp>
    </p:spTree>
    <p:extLst>
      <p:ext uri="{BB962C8B-B14F-4D97-AF65-F5344CB8AC3E}">
        <p14:creationId xmlns:p14="http://schemas.microsoft.com/office/powerpoint/2010/main" val="544010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63B171E7-D621-4D27-B7A3-3DF103B54D39}" type="slidenum">
              <a:rPr lang="de-DE" smtClean="0"/>
              <a:t>15</a:t>
            </a:fld>
            <a:endParaRPr lang="de-DE"/>
          </a:p>
        </p:txBody>
      </p:sp>
    </p:spTree>
    <p:extLst>
      <p:ext uri="{BB962C8B-B14F-4D97-AF65-F5344CB8AC3E}">
        <p14:creationId xmlns:p14="http://schemas.microsoft.com/office/powerpoint/2010/main" val="27690102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ilglæra með mynd">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C386F6CF-6F2F-41BD-9DB9-23132D9C3AF6}"/>
              </a:ext>
            </a:extLst>
          </p:cNvPr>
          <p:cNvSpPr>
            <a:spLocks noGrp="1"/>
          </p:cNvSpPr>
          <p:nvPr>
            <p:ph type="pic" sz="quarter" idx="13"/>
          </p:nvPr>
        </p:nvSpPr>
        <p:spPr>
          <a:xfrm>
            <a:off x="1055688" y="234950"/>
            <a:ext cx="10909302" cy="6372225"/>
          </a:xfrm>
          <a:custGeom>
            <a:avLst/>
            <a:gdLst>
              <a:gd name="connsiteX0" fmla="*/ 0 w 10909302"/>
              <a:gd name="connsiteY0" fmla="*/ 1116012 h 6372225"/>
              <a:gd name="connsiteX1" fmla="*/ 2 w 10909302"/>
              <a:gd name="connsiteY1" fmla="*/ 1116012 h 6372225"/>
              <a:gd name="connsiteX2" fmla="*/ 2 w 10909302"/>
              <a:gd name="connsiteY2" fmla="*/ 3095624 h 6372225"/>
              <a:gd name="connsiteX3" fmla="*/ 0 w 10909302"/>
              <a:gd name="connsiteY3" fmla="*/ 3095624 h 6372225"/>
              <a:gd name="connsiteX4" fmla="*/ 2 w 10909302"/>
              <a:gd name="connsiteY4" fmla="*/ 0 h 6372225"/>
              <a:gd name="connsiteX5" fmla="*/ 10909302 w 10909302"/>
              <a:gd name="connsiteY5" fmla="*/ 0 h 6372225"/>
              <a:gd name="connsiteX6" fmla="*/ 10909302 w 10909302"/>
              <a:gd name="connsiteY6" fmla="*/ 6372225 h 6372225"/>
              <a:gd name="connsiteX7" fmla="*/ 2 w 10909302"/>
              <a:gd name="connsiteY7" fmla="*/ 6372225 h 6372225"/>
              <a:gd name="connsiteX8" fmla="*/ 2 w 10909302"/>
              <a:gd name="connsiteY8" fmla="*/ 3095624 h 6372225"/>
              <a:gd name="connsiteX9" fmla="*/ 5327652 w 10909302"/>
              <a:gd name="connsiteY9" fmla="*/ 3095624 h 6372225"/>
              <a:gd name="connsiteX10" fmla="*/ 5327652 w 10909302"/>
              <a:gd name="connsiteY10" fmla="*/ 1116012 h 6372225"/>
              <a:gd name="connsiteX11" fmla="*/ 2 w 10909302"/>
              <a:gd name="connsiteY11" fmla="*/ 1116012 h 637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09302" h="6372225">
                <a:moveTo>
                  <a:pt x="0" y="1116012"/>
                </a:moveTo>
                <a:lnTo>
                  <a:pt x="2" y="1116012"/>
                </a:lnTo>
                <a:lnTo>
                  <a:pt x="2" y="3095624"/>
                </a:lnTo>
                <a:lnTo>
                  <a:pt x="0" y="3095624"/>
                </a:lnTo>
                <a:close/>
                <a:moveTo>
                  <a:pt x="2" y="0"/>
                </a:moveTo>
                <a:lnTo>
                  <a:pt x="10909302" y="0"/>
                </a:lnTo>
                <a:lnTo>
                  <a:pt x="10909302" y="6372225"/>
                </a:lnTo>
                <a:lnTo>
                  <a:pt x="2" y="6372225"/>
                </a:lnTo>
                <a:lnTo>
                  <a:pt x="2" y="3095624"/>
                </a:lnTo>
                <a:lnTo>
                  <a:pt x="5327652" y="3095624"/>
                </a:lnTo>
                <a:lnTo>
                  <a:pt x="5327652" y="1116012"/>
                </a:lnTo>
                <a:lnTo>
                  <a:pt x="2" y="1116012"/>
                </a:lnTo>
                <a:close/>
              </a:path>
            </a:pathLst>
          </a:custGeom>
        </p:spPr>
        <p:txBody>
          <a:bodyPr wrap="square">
            <a:noAutofit/>
          </a:bodyPr>
          <a:lstStyle>
            <a:lvl1pPr>
              <a:defRPr>
                <a:latin typeface="Vegagerdin FK Grotesk" panose="00000500000000000000" pitchFamily="50" charset="0"/>
              </a:defRPr>
            </a:lvl1pPr>
          </a:lstStyle>
          <a:p>
            <a:r>
              <a:rPr lang="en-US"/>
              <a:t>Click icon to add picture</a:t>
            </a:r>
            <a:endParaRPr lang="de-DE" dirty="0"/>
          </a:p>
        </p:txBody>
      </p:sp>
      <p:sp>
        <p:nvSpPr>
          <p:cNvPr id="4" name="Rechteck 3">
            <a:extLst>
              <a:ext uri="{FF2B5EF4-FFF2-40B4-BE49-F238E27FC236}">
                <a16:creationId xmlns:a16="http://schemas.microsoft.com/office/drawing/2014/main" id="{80CA353F-D229-4996-89B0-3283A4EADD9E}"/>
              </a:ext>
            </a:extLst>
          </p:cNvPr>
          <p:cNvSpPr/>
          <p:nvPr userDrawn="1"/>
        </p:nvSpPr>
        <p:spPr>
          <a:xfrm>
            <a:off x="1055688" y="1341438"/>
            <a:ext cx="5327650" cy="1979612"/>
          </a:xfrm>
          <a:prstGeom prst="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Vegagerdin FK Grotesk" panose="00000500000000000000" pitchFamily="50" charset="0"/>
            </a:endParaRPr>
          </a:p>
        </p:txBody>
      </p:sp>
      <p:sp>
        <p:nvSpPr>
          <p:cNvPr id="2" name="Title 1"/>
          <p:cNvSpPr>
            <a:spLocks noGrp="1"/>
          </p:cNvSpPr>
          <p:nvPr>
            <p:ph type="ctrTitle" hasCustomPrompt="1"/>
          </p:nvPr>
        </p:nvSpPr>
        <p:spPr>
          <a:xfrm>
            <a:off x="1055688" y="1952624"/>
            <a:ext cx="5327650" cy="1368425"/>
          </a:xfrm>
          <a:noFill/>
        </p:spPr>
        <p:txBody>
          <a:bodyPr lIns="306000" tIns="180000" rIns="306000" anchor="t" anchorCtr="0">
            <a:normAutofit/>
          </a:bodyPr>
          <a:lstStyle>
            <a:lvl1pPr algn="l">
              <a:lnSpc>
                <a:spcPct val="95000"/>
              </a:lnSpc>
              <a:defRPr sz="3000">
                <a:latin typeface="+mj-lt"/>
              </a:defRPr>
            </a:lvl1pPr>
          </a:lstStyle>
          <a:p>
            <a:r>
              <a:rPr lang="en-US" dirty="0"/>
              <a:t>Click to edit Master title style</a:t>
            </a:r>
            <a:endParaRPr lang="en-GB" dirty="0"/>
          </a:p>
        </p:txBody>
      </p:sp>
      <p:sp>
        <p:nvSpPr>
          <p:cNvPr id="3" name="Subtitle 2"/>
          <p:cNvSpPr>
            <a:spLocks noGrp="1"/>
          </p:cNvSpPr>
          <p:nvPr>
            <p:ph type="subTitle" idx="1" hasCustomPrompt="1"/>
          </p:nvPr>
        </p:nvSpPr>
        <p:spPr>
          <a:xfrm>
            <a:off x="1055688" y="1341438"/>
            <a:ext cx="5327650" cy="611187"/>
          </a:xfrm>
          <a:noFill/>
        </p:spPr>
        <p:txBody>
          <a:bodyPr wrap="square" lIns="306000" tIns="216000" bIns="180000" anchor="b" anchorCtr="0">
            <a:normAutofit/>
          </a:bodyPr>
          <a:lstStyle>
            <a:lvl1pPr marL="0" indent="0" algn="l">
              <a:lnSpc>
                <a:spcPct val="100000"/>
              </a:lnSpc>
              <a:spcBef>
                <a:spcPts val="0"/>
              </a:spcBef>
              <a:buNone/>
              <a:defRPr sz="1400">
                <a:latin typeface="+mn-lt"/>
              </a:defRPr>
            </a:lvl1pPr>
            <a:lvl2pPr marL="0" indent="0" algn="l">
              <a:lnSpc>
                <a:spcPct val="100000"/>
              </a:lnSpc>
              <a:spcBef>
                <a:spcPts val="0"/>
              </a:spcBef>
              <a:buNone/>
              <a:defRPr sz="1400"/>
            </a:lvl2pPr>
            <a:lvl3pPr marL="0" indent="0" algn="l">
              <a:lnSpc>
                <a:spcPct val="100000"/>
              </a:lnSpc>
              <a:spcBef>
                <a:spcPts val="0"/>
              </a:spcBef>
              <a:buNone/>
              <a:defRPr sz="1400"/>
            </a:lvl3pPr>
            <a:lvl4pPr marL="0" indent="0" algn="l">
              <a:lnSpc>
                <a:spcPct val="100000"/>
              </a:lnSpc>
              <a:spcBef>
                <a:spcPts val="0"/>
              </a:spcBef>
              <a:buNone/>
              <a:defRPr sz="1400"/>
            </a:lvl4pPr>
            <a:lvl5pPr marL="0" indent="0" algn="l">
              <a:lnSpc>
                <a:spcPct val="100000"/>
              </a:lnSpc>
              <a:spcBef>
                <a:spcPts val="0"/>
              </a:spcBef>
              <a:buNone/>
              <a:defRPr sz="1400"/>
            </a:lvl5pPr>
            <a:lvl6pPr marL="0" indent="0" algn="l">
              <a:lnSpc>
                <a:spcPct val="100000"/>
              </a:lnSpc>
              <a:spcBef>
                <a:spcPts val="0"/>
              </a:spcBef>
              <a:buNone/>
              <a:defRPr sz="1400"/>
            </a:lvl6pPr>
            <a:lvl7pPr marL="0" indent="0" algn="l">
              <a:lnSpc>
                <a:spcPct val="100000"/>
              </a:lnSpc>
              <a:spcBef>
                <a:spcPts val="0"/>
              </a:spcBef>
              <a:buNone/>
              <a:defRPr sz="1400"/>
            </a:lvl7pPr>
            <a:lvl8pPr marL="0" indent="0" algn="l">
              <a:lnSpc>
                <a:spcPct val="100000"/>
              </a:lnSpc>
              <a:spcBef>
                <a:spcPts val="0"/>
              </a:spcBef>
              <a:buNone/>
              <a:defRPr sz="1400"/>
            </a:lvl8pPr>
            <a:lvl9pPr marL="0" indent="0" algn="l">
              <a:lnSpc>
                <a:spcPct val="100000"/>
              </a:lnSpc>
              <a:spcBef>
                <a:spcPts val="0"/>
              </a:spcBef>
              <a:buNone/>
              <a:defRPr sz="1400"/>
            </a:lvl9pPr>
          </a:lstStyle>
          <a:p>
            <a:r>
              <a:rPr lang="en-US" dirty="0"/>
              <a:t>Click to edit Master subtitle style</a:t>
            </a:r>
          </a:p>
        </p:txBody>
      </p:sp>
      <p:pic>
        <p:nvPicPr>
          <p:cNvPr id="8" name="Grafik 7">
            <a:extLst>
              <a:ext uri="{FF2B5EF4-FFF2-40B4-BE49-F238E27FC236}">
                <a16:creationId xmlns:a16="http://schemas.microsoft.com/office/drawing/2014/main" id="{0C782191-E877-4E8F-AB41-86703A3A363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619" t="6914" r="11654" b="9523"/>
          <a:stretch/>
        </p:blipFill>
        <p:spPr>
          <a:xfrm>
            <a:off x="-1" y="1341439"/>
            <a:ext cx="803275" cy="863599"/>
          </a:xfrm>
          <a:prstGeom prst="rect">
            <a:avLst/>
          </a:prstGeom>
        </p:spPr>
      </p:pic>
      <p:cxnSp>
        <p:nvCxnSpPr>
          <p:cNvPr id="7" name="Gerader Verbinder 6">
            <a:extLst>
              <a:ext uri="{FF2B5EF4-FFF2-40B4-BE49-F238E27FC236}">
                <a16:creationId xmlns:a16="http://schemas.microsoft.com/office/drawing/2014/main" id="{C893F9BC-7DF1-47BB-8501-2CE456156F68}"/>
              </a:ext>
            </a:extLst>
          </p:cNvPr>
          <p:cNvCxnSpPr>
            <a:cxnSpLocks/>
          </p:cNvCxnSpPr>
          <p:nvPr userDrawn="1"/>
        </p:nvCxnSpPr>
        <p:spPr>
          <a:xfrm>
            <a:off x="1308100" y="1952625"/>
            <a:ext cx="4788000" cy="0"/>
          </a:xfrm>
          <a:prstGeom prst="line">
            <a:avLst/>
          </a:prstGeom>
          <a:ln w="9525">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63458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ilglæra með mynd til hægri">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BF32DC32-E397-482F-8A18-DB866C679CB3}"/>
              </a:ext>
            </a:extLst>
          </p:cNvPr>
          <p:cNvSpPr/>
          <p:nvPr userDrawn="1"/>
        </p:nvSpPr>
        <p:spPr>
          <a:xfrm>
            <a:off x="1055688" y="2457450"/>
            <a:ext cx="5327650" cy="1943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Vegagerdin FK Grotesk" panose="00000500000000000000" pitchFamily="50" charset="0"/>
            </a:endParaRPr>
          </a:p>
        </p:txBody>
      </p:sp>
      <p:sp>
        <p:nvSpPr>
          <p:cNvPr id="6" name="Bildplatzhalter 5">
            <a:extLst>
              <a:ext uri="{FF2B5EF4-FFF2-40B4-BE49-F238E27FC236}">
                <a16:creationId xmlns:a16="http://schemas.microsoft.com/office/drawing/2014/main" id="{20169C9A-50CC-420A-AF38-E7F73AA6EA08}"/>
              </a:ext>
            </a:extLst>
          </p:cNvPr>
          <p:cNvSpPr>
            <a:spLocks noGrp="1"/>
          </p:cNvSpPr>
          <p:nvPr>
            <p:ph type="pic" sz="quarter" idx="10"/>
          </p:nvPr>
        </p:nvSpPr>
        <p:spPr>
          <a:xfrm>
            <a:off x="6635750" y="1089025"/>
            <a:ext cx="5329238" cy="5040313"/>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2" name="Title 1"/>
          <p:cNvSpPr>
            <a:spLocks noGrp="1"/>
          </p:cNvSpPr>
          <p:nvPr>
            <p:ph type="ctrTitle" hasCustomPrompt="1"/>
          </p:nvPr>
        </p:nvSpPr>
        <p:spPr>
          <a:xfrm>
            <a:off x="1055687" y="3068638"/>
            <a:ext cx="5327651" cy="1331912"/>
          </a:xfrm>
          <a:noFill/>
        </p:spPr>
        <p:txBody>
          <a:bodyPr lIns="306000" tIns="180000" rIns="306000" anchor="t" anchorCtr="0">
            <a:normAutofit/>
          </a:bodyPr>
          <a:lstStyle>
            <a:lvl1pPr algn="l">
              <a:lnSpc>
                <a:spcPct val="95000"/>
              </a:lnSpc>
              <a:defRPr sz="3000">
                <a:latin typeface="+mj-lt"/>
              </a:defRPr>
            </a:lvl1pPr>
          </a:lstStyle>
          <a:p>
            <a:r>
              <a:rPr lang="en-US" dirty="0"/>
              <a:t>Click to edit Master title style</a:t>
            </a:r>
            <a:endParaRPr lang="en-GB" dirty="0"/>
          </a:p>
        </p:txBody>
      </p:sp>
      <p:sp>
        <p:nvSpPr>
          <p:cNvPr id="3" name="Subtitle 2"/>
          <p:cNvSpPr>
            <a:spLocks noGrp="1"/>
          </p:cNvSpPr>
          <p:nvPr>
            <p:ph type="subTitle" idx="1"/>
          </p:nvPr>
        </p:nvSpPr>
        <p:spPr>
          <a:xfrm>
            <a:off x="1055688" y="2457450"/>
            <a:ext cx="5327650" cy="611188"/>
          </a:xfrm>
          <a:noFill/>
        </p:spPr>
        <p:txBody>
          <a:bodyPr wrap="square" lIns="306000" tIns="216000" bIns="180000" anchor="b" anchorCtr="0">
            <a:normAutofit/>
          </a:bodyPr>
          <a:lstStyle>
            <a:lvl1pPr marL="0" indent="0" algn="l">
              <a:lnSpc>
                <a:spcPct val="100000"/>
              </a:lnSpc>
              <a:spcBef>
                <a:spcPts val="0"/>
              </a:spcBef>
              <a:buNone/>
              <a:defRPr sz="1400">
                <a:latin typeface="+mn-lt"/>
              </a:defRPr>
            </a:lvl1pPr>
            <a:lvl2pPr marL="0" indent="0" algn="l">
              <a:lnSpc>
                <a:spcPct val="100000"/>
              </a:lnSpc>
              <a:spcBef>
                <a:spcPts val="0"/>
              </a:spcBef>
              <a:buNone/>
              <a:defRPr sz="1400"/>
            </a:lvl2pPr>
            <a:lvl3pPr marL="0" indent="0" algn="l">
              <a:lnSpc>
                <a:spcPct val="100000"/>
              </a:lnSpc>
              <a:spcBef>
                <a:spcPts val="0"/>
              </a:spcBef>
              <a:buNone/>
              <a:defRPr sz="1400"/>
            </a:lvl3pPr>
            <a:lvl4pPr marL="0" indent="0" algn="l">
              <a:lnSpc>
                <a:spcPct val="100000"/>
              </a:lnSpc>
              <a:spcBef>
                <a:spcPts val="0"/>
              </a:spcBef>
              <a:buNone/>
              <a:defRPr sz="1400"/>
            </a:lvl4pPr>
            <a:lvl5pPr marL="0" indent="0" algn="l">
              <a:lnSpc>
                <a:spcPct val="100000"/>
              </a:lnSpc>
              <a:spcBef>
                <a:spcPts val="0"/>
              </a:spcBef>
              <a:buNone/>
              <a:defRPr sz="1400"/>
            </a:lvl5pPr>
            <a:lvl6pPr marL="0" indent="0" algn="l">
              <a:lnSpc>
                <a:spcPct val="100000"/>
              </a:lnSpc>
              <a:spcBef>
                <a:spcPts val="0"/>
              </a:spcBef>
              <a:buNone/>
              <a:defRPr sz="1400"/>
            </a:lvl6pPr>
            <a:lvl7pPr marL="0" indent="0" algn="l">
              <a:lnSpc>
                <a:spcPct val="100000"/>
              </a:lnSpc>
              <a:spcBef>
                <a:spcPts val="0"/>
              </a:spcBef>
              <a:buNone/>
              <a:defRPr sz="1400"/>
            </a:lvl7pPr>
            <a:lvl8pPr marL="0" indent="0" algn="l">
              <a:lnSpc>
                <a:spcPct val="100000"/>
              </a:lnSpc>
              <a:spcBef>
                <a:spcPts val="0"/>
              </a:spcBef>
              <a:buNone/>
              <a:defRPr sz="1400"/>
            </a:lvl8pPr>
            <a:lvl9pPr marL="0" indent="0" algn="l">
              <a:lnSpc>
                <a:spcPct val="100000"/>
              </a:lnSpc>
              <a:spcBef>
                <a:spcPts val="0"/>
              </a:spcBef>
              <a:buNone/>
              <a:defRPr sz="1400"/>
            </a:lvl9pPr>
          </a:lstStyle>
          <a:p>
            <a:pPr lvl="0"/>
            <a:r>
              <a:rPr lang="en-US"/>
              <a:t>Click to edit Master subtitle style</a:t>
            </a:r>
            <a:endParaRPr lang="en-US" dirty="0"/>
          </a:p>
        </p:txBody>
      </p:sp>
      <p:pic>
        <p:nvPicPr>
          <p:cNvPr id="8" name="Grafik 7">
            <a:extLst>
              <a:ext uri="{FF2B5EF4-FFF2-40B4-BE49-F238E27FC236}">
                <a16:creationId xmlns:a16="http://schemas.microsoft.com/office/drawing/2014/main" id="{9BFC1989-3FDF-41E2-9F6C-77FBC1FED4F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619" t="6914" r="11654" b="9523"/>
          <a:stretch/>
        </p:blipFill>
        <p:spPr>
          <a:xfrm>
            <a:off x="-1" y="2457450"/>
            <a:ext cx="803275" cy="863599"/>
          </a:xfrm>
          <a:prstGeom prst="rect">
            <a:avLst/>
          </a:prstGeom>
        </p:spPr>
      </p:pic>
      <p:cxnSp>
        <p:nvCxnSpPr>
          <p:cNvPr id="7" name="Gerader Verbinder 6">
            <a:extLst>
              <a:ext uri="{FF2B5EF4-FFF2-40B4-BE49-F238E27FC236}">
                <a16:creationId xmlns:a16="http://schemas.microsoft.com/office/drawing/2014/main" id="{367B530C-AE08-4648-B5EC-6ABD10A10C06}"/>
              </a:ext>
            </a:extLst>
          </p:cNvPr>
          <p:cNvCxnSpPr>
            <a:cxnSpLocks/>
          </p:cNvCxnSpPr>
          <p:nvPr userDrawn="1"/>
        </p:nvCxnSpPr>
        <p:spPr>
          <a:xfrm>
            <a:off x="1308100" y="3059112"/>
            <a:ext cx="4787900" cy="0"/>
          </a:xfrm>
          <a:prstGeom prst="line">
            <a:avLst/>
          </a:prstGeom>
          <a:ln w="9525">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179021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ilglæra með mynd 2">
    <p:spTree>
      <p:nvGrpSpPr>
        <p:cNvPr id="1" name=""/>
        <p:cNvGrpSpPr/>
        <p:nvPr/>
      </p:nvGrpSpPr>
      <p:grpSpPr>
        <a:xfrm>
          <a:off x="0" y="0"/>
          <a:ext cx="0" cy="0"/>
          <a:chOff x="0" y="0"/>
          <a:chExt cx="0" cy="0"/>
        </a:xfrm>
      </p:grpSpPr>
      <p:sp>
        <p:nvSpPr>
          <p:cNvPr id="12" name="Bildplatzhalter 11">
            <a:extLst>
              <a:ext uri="{FF2B5EF4-FFF2-40B4-BE49-F238E27FC236}">
                <a16:creationId xmlns:a16="http://schemas.microsoft.com/office/drawing/2014/main" id="{71E4D225-8FB4-421A-9AFA-56985057A87E}"/>
              </a:ext>
            </a:extLst>
          </p:cNvPr>
          <p:cNvSpPr>
            <a:spLocks noGrp="1"/>
          </p:cNvSpPr>
          <p:nvPr>
            <p:ph type="pic" sz="quarter" idx="13"/>
          </p:nvPr>
        </p:nvSpPr>
        <p:spPr>
          <a:xfrm>
            <a:off x="1055688" y="225425"/>
            <a:ext cx="10909300" cy="6372225"/>
          </a:xfrm>
          <a:custGeom>
            <a:avLst/>
            <a:gdLst>
              <a:gd name="connsiteX0" fmla="*/ 0 w 10909300"/>
              <a:gd name="connsiteY0" fmla="*/ 0 h 6372225"/>
              <a:gd name="connsiteX1" fmla="*/ 10909300 w 10909300"/>
              <a:gd name="connsiteY1" fmla="*/ 0 h 6372225"/>
              <a:gd name="connsiteX2" fmla="*/ 10909300 w 10909300"/>
              <a:gd name="connsiteY2" fmla="*/ 6372225 h 6372225"/>
              <a:gd name="connsiteX3" fmla="*/ 0 w 10909300"/>
              <a:gd name="connsiteY3" fmla="*/ 6372225 h 6372225"/>
              <a:gd name="connsiteX4" fmla="*/ 0 w 10909300"/>
              <a:gd name="connsiteY4" fmla="*/ 5291138 h 6372225"/>
              <a:gd name="connsiteX5" fmla="*/ 5327650 w 10909300"/>
              <a:gd name="connsiteY5" fmla="*/ 5291138 h 6372225"/>
              <a:gd name="connsiteX6" fmla="*/ 5327650 w 10909300"/>
              <a:gd name="connsiteY6" fmla="*/ 3311525 h 6372225"/>
              <a:gd name="connsiteX7" fmla="*/ 0 w 10909300"/>
              <a:gd name="connsiteY7" fmla="*/ 3311525 h 637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09300" h="6372225">
                <a:moveTo>
                  <a:pt x="0" y="0"/>
                </a:moveTo>
                <a:lnTo>
                  <a:pt x="10909300" y="0"/>
                </a:lnTo>
                <a:lnTo>
                  <a:pt x="10909300" y="6372225"/>
                </a:lnTo>
                <a:lnTo>
                  <a:pt x="0" y="6372225"/>
                </a:lnTo>
                <a:lnTo>
                  <a:pt x="0" y="5291138"/>
                </a:lnTo>
                <a:lnTo>
                  <a:pt x="5327650" y="5291138"/>
                </a:lnTo>
                <a:lnTo>
                  <a:pt x="5327650" y="3311525"/>
                </a:lnTo>
                <a:lnTo>
                  <a:pt x="0" y="3311525"/>
                </a:lnTo>
                <a:close/>
              </a:path>
            </a:pathLst>
          </a:custGeom>
        </p:spPr>
        <p:txBody>
          <a:bodyPr wrap="square">
            <a:noAutofit/>
          </a:bodyPr>
          <a:lstStyle>
            <a:lvl1pPr>
              <a:defRPr>
                <a:latin typeface="Vegagerdin FK Grotesk" panose="00000500000000000000" pitchFamily="50" charset="0"/>
              </a:defRPr>
            </a:lvl1pPr>
          </a:lstStyle>
          <a:p>
            <a:r>
              <a:rPr lang="en-US"/>
              <a:t>Click icon to add picture</a:t>
            </a:r>
            <a:endParaRPr lang="de-DE" dirty="0"/>
          </a:p>
        </p:txBody>
      </p:sp>
      <p:sp>
        <p:nvSpPr>
          <p:cNvPr id="9" name="Rechteck 8">
            <a:extLst>
              <a:ext uri="{FF2B5EF4-FFF2-40B4-BE49-F238E27FC236}">
                <a16:creationId xmlns:a16="http://schemas.microsoft.com/office/drawing/2014/main" id="{5C076BC5-57AF-4549-8B46-D3AF4EB5F4E9}"/>
              </a:ext>
            </a:extLst>
          </p:cNvPr>
          <p:cNvSpPr/>
          <p:nvPr userDrawn="1"/>
        </p:nvSpPr>
        <p:spPr>
          <a:xfrm>
            <a:off x="1055688" y="3546476"/>
            <a:ext cx="5327650" cy="1979612"/>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Vegagerdin FK Grotesk" panose="00000500000000000000" pitchFamily="50" charset="0"/>
            </a:endParaRPr>
          </a:p>
        </p:txBody>
      </p:sp>
      <p:sp>
        <p:nvSpPr>
          <p:cNvPr id="2" name="Title 1"/>
          <p:cNvSpPr>
            <a:spLocks noGrp="1"/>
          </p:cNvSpPr>
          <p:nvPr>
            <p:ph type="ctrTitle" hasCustomPrompt="1"/>
          </p:nvPr>
        </p:nvSpPr>
        <p:spPr>
          <a:xfrm>
            <a:off x="1055688" y="3536950"/>
            <a:ext cx="5327650" cy="1223963"/>
          </a:xfrm>
          <a:noFill/>
        </p:spPr>
        <p:txBody>
          <a:bodyPr lIns="306000" tIns="0" rIns="306000" bIns="162000" anchor="b" anchorCtr="0">
            <a:normAutofit/>
          </a:bodyPr>
          <a:lstStyle>
            <a:lvl1pPr algn="l">
              <a:lnSpc>
                <a:spcPct val="95000"/>
              </a:lnSpc>
              <a:defRPr sz="3000">
                <a:latin typeface="+mj-lt"/>
              </a:defRPr>
            </a:lvl1pPr>
          </a:lstStyle>
          <a:p>
            <a:r>
              <a:rPr lang="en-US" dirty="0"/>
              <a:t>Click to edit Master title style</a:t>
            </a:r>
            <a:endParaRPr lang="en-GB" dirty="0"/>
          </a:p>
        </p:txBody>
      </p:sp>
      <p:sp>
        <p:nvSpPr>
          <p:cNvPr id="3" name="Subtitle 2"/>
          <p:cNvSpPr>
            <a:spLocks noGrp="1"/>
          </p:cNvSpPr>
          <p:nvPr>
            <p:ph type="subTitle" idx="1" hasCustomPrompt="1"/>
          </p:nvPr>
        </p:nvSpPr>
        <p:spPr>
          <a:xfrm>
            <a:off x="1055688" y="4760913"/>
            <a:ext cx="5327650" cy="755650"/>
          </a:xfrm>
          <a:noFill/>
        </p:spPr>
        <p:txBody>
          <a:bodyPr wrap="square" lIns="306000" tIns="216000" bIns="108000" anchor="t" anchorCtr="0">
            <a:normAutofit/>
          </a:bodyPr>
          <a:lstStyle>
            <a:lvl1pPr marL="0" indent="0" algn="l">
              <a:lnSpc>
                <a:spcPct val="100000"/>
              </a:lnSpc>
              <a:spcBef>
                <a:spcPts val="0"/>
              </a:spcBef>
              <a:buNone/>
              <a:defRPr sz="1400">
                <a:latin typeface="+mn-lt"/>
              </a:defRPr>
            </a:lvl1pPr>
            <a:lvl2pPr marL="0" indent="0" algn="l">
              <a:lnSpc>
                <a:spcPct val="100000"/>
              </a:lnSpc>
              <a:spcBef>
                <a:spcPts val="0"/>
              </a:spcBef>
              <a:buNone/>
              <a:defRPr sz="1400"/>
            </a:lvl2pPr>
            <a:lvl3pPr marL="0" indent="0" algn="l">
              <a:lnSpc>
                <a:spcPct val="100000"/>
              </a:lnSpc>
              <a:spcBef>
                <a:spcPts val="0"/>
              </a:spcBef>
              <a:buNone/>
              <a:defRPr sz="1400"/>
            </a:lvl3pPr>
            <a:lvl4pPr marL="0" indent="0" algn="l">
              <a:lnSpc>
                <a:spcPct val="100000"/>
              </a:lnSpc>
              <a:spcBef>
                <a:spcPts val="0"/>
              </a:spcBef>
              <a:buNone/>
              <a:defRPr sz="1400"/>
            </a:lvl4pPr>
            <a:lvl5pPr marL="0" indent="0" algn="l">
              <a:lnSpc>
                <a:spcPct val="100000"/>
              </a:lnSpc>
              <a:spcBef>
                <a:spcPts val="0"/>
              </a:spcBef>
              <a:buNone/>
              <a:defRPr sz="1400"/>
            </a:lvl5pPr>
            <a:lvl6pPr marL="0" indent="0" algn="l">
              <a:lnSpc>
                <a:spcPct val="100000"/>
              </a:lnSpc>
              <a:spcBef>
                <a:spcPts val="0"/>
              </a:spcBef>
              <a:buNone/>
              <a:defRPr sz="1400"/>
            </a:lvl6pPr>
            <a:lvl7pPr marL="0" indent="0" algn="l">
              <a:lnSpc>
                <a:spcPct val="100000"/>
              </a:lnSpc>
              <a:spcBef>
                <a:spcPts val="0"/>
              </a:spcBef>
              <a:buNone/>
              <a:defRPr sz="1400"/>
            </a:lvl7pPr>
            <a:lvl8pPr marL="0" indent="0" algn="l">
              <a:lnSpc>
                <a:spcPct val="100000"/>
              </a:lnSpc>
              <a:spcBef>
                <a:spcPts val="0"/>
              </a:spcBef>
              <a:buNone/>
              <a:defRPr sz="1400"/>
            </a:lvl8pPr>
            <a:lvl9pPr marL="0" indent="0" algn="l">
              <a:lnSpc>
                <a:spcPct val="100000"/>
              </a:lnSpc>
              <a:spcBef>
                <a:spcPts val="0"/>
              </a:spcBef>
              <a:buNone/>
              <a:defRPr sz="1400"/>
            </a:lvl9pPr>
          </a:lstStyle>
          <a:p>
            <a:r>
              <a:rPr lang="en-US" dirty="0"/>
              <a:t>Click to edit Master subtitle style</a:t>
            </a:r>
          </a:p>
        </p:txBody>
      </p:sp>
      <p:pic>
        <p:nvPicPr>
          <p:cNvPr id="8" name="Grafik 7">
            <a:extLst>
              <a:ext uri="{FF2B5EF4-FFF2-40B4-BE49-F238E27FC236}">
                <a16:creationId xmlns:a16="http://schemas.microsoft.com/office/drawing/2014/main" id="{C3DF265E-0469-44DA-879F-8D291A4C1F5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619" t="6914" r="11654" b="9523"/>
          <a:stretch/>
        </p:blipFill>
        <p:spPr>
          <a:xfrm>
            <a:off x="-1" y="3536951"/>
            <a:ext cx="803275" cy="863599"/>
          </a:xfrm>
          <a:prstGeom prst="rect">
            <a:avLst/>
          </a:prstGeom>
        </p:spPr>
      </p:pic>
      <p:cxnSp>
        <p:nvCxnSpPr>
          <p:cNvPr id="7" name="Gerader Verbinder 6">
            <a:extLst>
              <a:ext uri="{FF2B5EF4-FFF2-40B4-BE49-F238E27FC236}">
                <a16:creationId xmlns:a16="http://schemas.microsoft.com/office/drawing/2014/main" id="{626523CA-1F93-43A7-BE81-550B1F20C625}"/>
              </a:ext>
            </a:extLst>
          </p:cNvPr>
          <p:cNvCxnSpPr>
            <a:cxnSpLocks/>
          </p:cNvCxnSpPr>
          <p:nvPr userDrawn="1"/>
        </p:nvCxnSpPr>
        <p:spPr>
          <a:xfrm>
            <a:off x="1308100" y="4760913"/>
            <a:ext cx="4788000" cy="0"/>
          </a:xfrm>
          <a:prstGeom prst="line">
            <a:avLst/>
          </a:prstGeom>
          <a:ln w="9525">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387473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Nýtt kaflaheiti með mynd">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F2CD967F-1E7B-480E-92D8-5C55B6F9FB40}"/>
              </a:ext>
            </a:extLst>
          </p:cNvPr>
          <p:cNvSpPr>
            <a:spLocks noGrp="1"/>
          </p:cNvSpPr>
          <p:nvPr>
            <p:ph type="pic" sz="quarter" idx="10"/>
          </p:nvPr>
        </p:nvSpPr>
        <p:spPr>
          <a:xfrm>
            <a:off x="1055688" y="225425"/>
            <a:ext cx="10909300" cy="6372225"/>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2" name="Title 1"/>
          <p:cNvSpPr>
            <a:spLocks noGrp="1"/>
          </p:cNvSpPr>
          <p:nvPr>
            <p:ph type="title" hasCustomPrompt="1"/>
          </p:nvPr>
        </p:nvSpPr>
        <p:spPr>
          <a:xfrm>
            <a:off x="1055688" y="3536950"/>
            <a:ext cx="5327650" cy="1311776"/>
          </a:xfrm>
          <a:solidFill>
            <a:schemeClr val="bg1"/>
          </a:solidFill>
        </p:spPr>
        <p:txBody>
          <a:bodyPr lIns="396000" tIns="216000" rIns="396000" bIns="216000" anchor="t" anchorCtr="0">
            <a:spAutoFit/>
          </a:bodyPr>
          <a:lstStyle>
            <a:lvl1pPr>
              <a:lnSpc>
                <a:spcPct val="95000"/>
              </a:lnSpc>
              <a:defRPr sz="3000">
                <a:latin typeface="+mj-lt"/>
              </a:defRPr>
            </a:lvl1pPr>
          </a:lstStyle>
          <a:p>
            <a:r>
              <a:rPr lang="en-US" dirty="0"/>
              <a:t>Click to edit Master title style</a:t>
            </a:r>
            <a:endParaRPr lang="en-GB" dirty="0"/>
          </a:p>
        </p:txBody>
      </p:sp>
    </p:spTree>
    <p:extLst>
      <p:ext uri="{BB962C8B-B14F-4D97-AF65-F5344CB8AC3E}">
        <p14:creationId xmlns:p14="http://schemas.microsoft.com/office/powerpoint/2010/main" val="205836383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aflaheiti án myndar">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F2CD967F-1E7B-480E-92D8-5C55B6F9FB40}"/>
              </a:ext>
            </a:extLst>
          </p:cNvPr>
          <p:cNvSpPr>
            <a:spLocks noGrp="1"/>
          </p:cNvSpPr>
          <p:nvPr>
            <p:ph type="pic" sz="quarter" idx="10"/>
          </p:nvPr>
        </p:nvSpPr>
        <p:spPr>
          <a:xfrm>
            <a:off x="0" y="0"/>
            <a:ext cx="144000" cy="6857999"/>
          </a:xfrm>
          <a:solidFill>
            <a:schemeClr val="accent4"/>
          </a:solidFill>
        </p:spPr>
        <p:txBody>
          <a:bodyPr/>
          <a:lstStyle>
            <a:lvl1pPr>
              <a:defRPr>
                <a:noFill/>
                <a:latin typeface="Vegagerdin FK Grotesk" panose="00000500000000000000" pitchFamily="50" charset="0"/>
              </a:defRPr>
            </a:lvl1pPr>
          </a:lstStyle>
          <a:p>
            <a:r>
              <a:rPr lang="en-US"/>
              <a:t>Click icon to add picture</a:t>
            </a:r>
            <a:endParaRPr lang="de-DE" dirty="0"/>
          </a:p>
        </p:txBody>
      </p:sp>
      <p:sp>
        <p:nvSpPr>
          <p:cNvPr id="2" name="Title 1"/>
          <p:cNvSpPr>
            <a:spLocks noGrp="1"/>
          </p:cNvSpPr>
          <p:nvPr>
            <p:ph type="title" hasCustomPrompt="1"/>
          </p:nvPr>
        </p:nvSpPr>
        <p:spPr>
          <a:xfrm>
            <a:off x="1055688" y="3465513"/>
            <a:ext cx="5327650" cy="877163"/>
          </a:xfrm>
          <a:noFill/>
        </p:spPr>
        <p:txBody>
          <a:bodyPr lIns="0" tIns="0" rIns="0" bIns="0" anchor="t" anchorCtr="0">
            <a:spAutoFit/>
          </a:bodyPr>
          <a:lstStyle>
            <a:lvl1pPr>
              <a:lnSpc>
                <a:spcPct val="95000"/>
              </a:lnSpc>
              <a:defRPr sz="3000">
                <a:latin typeface="+mj-lt"/>
              </a:defRPr>
            </a:lvl1pPr>
          </a:lstStyle>
          <a:p>
            <a:r>
              <a:rPr lang="en-US" dirty="0"/>
              <a:t>Click to edit Master title style</a:t>
            </a:r>
            <a:endParaRPr lang="en-GB" dirty="0"/>
          </a:p>
        </p:txBody>
      </p:sp>
    </p:spTree>
    <p:extLst>
      <p:ext uri="{BB962C8B-B14F-4D97-AF65-F5344CB8AC3E}">
        <p14:creationId xmlns:p14="http://schemas.microsoft.com/office/powerpoint/2010/main" val="161829161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fnisyfirli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FFED6DB0-39EF-48E8-94D6-167AFDD52E6E}"/>
              </a:ext>
            </a:extLst>
          </p:cNvPr>
          <p:cNvSpPr>
            <a:spLocks noGrp="1"/>
          </p:cNvSpPr>
          <p:nvPr>
            <p:ph type="dt" sz="half" idx="10"/>
          </p:nvPr>
        </p:nvSpPr>
        <p:spPr/>
        <p:txBody>
          <a:bodyPr/>
          <a:lstStyle>
            <a:lvl1pPr>
              <a:defRPr>
                <a:latin typeface="Vegagerdin FK Grotesk" panose="00000500000000000000" pitchFamily="50" charset="0"/>
              </a:defRPr>
            </a:lvl1pPr>
          </a:lstStyle>
          <a:p>
            <a:endParaRPr lang="en-GB" dirty="0"/>
          </a:p>
        </p:txBody>
      </p:sp>
      <p:sp>
        <p:nvSpPr>
          <p:cNvPr id="4" name="Fußzeilenplatzhalter 3">
            <a:extLst>
              <a:ext uri="{FF2B5EF4-FFF2-40B4-BE49-F238E27FC236}">
                <a16:creationId xmlns:a16="http://schemas.microsoft.com/office/drawing/2014/main" id="{5B76A7B2-7363-4D85-B941-D1D2AEF94AE5}"/>
              </a:ext>
            </a:extLst>
          </p:cNvPr>
          <p:cNvSpPr>
            <a:spLocks noGrp="1"/>
          </p:cNvSpPr>
          <p:nvPr>
            <p:ph type="ftr" sz="quarter" idx="11"/>
          </p:nvPr>
        </p:nvSpPr>
        <p:spPr/>
        <p:txBody>
          <a:bodyPr/>
          <a:lstStyle>
            <a:lvl1pPr>
              <a:defRPr>
                <a:latin typeface="Vegagerdin FK Grotesk" panose="00000500000000000000" pitchFamily="50" charset="0"/>
              </a:defRPr>
            </a:lvl1pPr>
          </a:lstStyle>
          <a:p>
            <a:endParaRPr lang="en-GB" dirty="0"/>
          </a:p>
        </p:txBody>
      </p:sp>
      <p:sp>
        <p:nvSpPr>
          <p:cNvPr id="5" name="Title 4">
            <a:extLst>
              <a:ext uri="{FF2B5EF4-FFF2-40B4-BE49-F238E27FC236}">
                <a16:creationId xmlns:a16="http://schemas.microsoft.com/office/drawing/2014/main" id="{364CA120-3258-4F49-A28F-62AAEE581C4C}"/>
              </a:ext>
            </a:extLst>
          </p:cNvPr>
          <p:cNvSpPr>
            <a:spLocks noGrp="1"/>
          </p:cNvSpPr>
          <p:nvPr>
            <p:ph type="title"/>
          </p:nvPr>
        </p:nvSpPr>
        <p:spPr/>
        <p:txBody>
          <a:bodyPr/>
          <a:lstStyle/>
          <a:p>
            <a:r>
              <a:rPr lang="en-US"/>
              <a:t>Click to edit Master title style</a:t>
            </a:r>
            <a:endParaRPr lang="de-DE"/>
          </a:p>
        </p:txBody>
      </p:sp>
      <p:sp>
        <p:nvSpPr>
          <p:cNvPr id="7" name="Textplatzhalter 6">
            <a:extLst>
              <a:ext uri="{FF2B5EF4-FFF2-40B4-BE49-F238E27FC236}">
                <a16:creationId xmlns:a16="http://schemas.microsoft.com/office/drawing/2014/main" id="{880AE996-9310-4D9B-9423-3FE7C7FCF164}"/>
              </a:ext>
            </a:extLst>
          </p:cNvPr>
          <p:cNvSpPr>
            <a:spLocks noGrp="1"/>
          </p:cNvSpPr>
          <p:nvPr>
            <p:ph type="body" sz="quarter" idx="13"/>
          </p:nvPr>
        </p:nvSpPr>
        <p:spPr>
          <a:xfrm>
            <a:off x="3287713" y="2384426"/>
            <a:ext cx="5327650" cy="3205163"/>
          </a:xfrm>
        </p:spPr>
        <p:txBody>
          <a:bodyPr/>
          <a:lstStyle>
            <a:lvl1pPr marL="342900" indent="-342900">
              <a:buFont typeface="+mj-lt"/>
              <a:buAutoNum type="arabicPeriod"/>
              <a:defRPr b="1"/>
            </a:lvl1pPr>
            <a:lvl2pPr marL="0" indent="0">
              <a:buClr>
                <a:schemeClr val="accent2"/>
              </a:buClr>
              <a:buNone/>
              <a:defRPr/>
            </a:lvl2pPr>
            <a:lvl3pPr marL="0" indent="0">
              <a:buClr>
                <a:schemeClr val="accent2"/>
              </a:buClr>
              <a:buNone/>
              <a:defRPr/>
            </a:lvl3pPr>
            <a:lvl4pPr marL="0" indent="0">
              <a:buClr>
                <a:schemeClr val="accent2"/>
              </a:buClr>
              <a:buNone/>
              <a:defRPr/>
            </a:lvl4pPr>
            <a:lvl5pPr marL="0" indent="0">
              <a:buClr>
                <a:schemeClr val="accent2"/>
              </a:buClr>
              <a:buNone/>
              <a:defRPr/>
            </a:lvl5pPr>
            <a:lvl6pPr marL="0" indent="0">
              <a:buClr>
                <a:schemeClr val="accent2"/>
              </a:buClr>
              <a:buNone/>
              <a:defRPr/>
            </a:lvl6pPr>
            <a:lvl7pPr marL="0" indent="0">
              <a:buClr>
                <a:schemeClr val="accent2"/>
              </a:buClr>
              <a:buNone/>
              <a:defRPr/>
            </a:lvl7pPr>
            <a:lvl8pPr marL="0" indent="0">
              <a:buClr>
                <a:schemeClr val="accent2"/>
              </a:buClr>
              <a:buNone/>
              <a:defRPr/>
            </a:lvl8pPr>
            <a:lvl9pPr marL="0" indent="0">
              <a:buClr>
                <a:schemeClr val="accent2"/>
              </a:buClr>
              <a:buNone/>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580200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nktaglæra dökkgrænn">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AE74C162-7F1C-4F17-8489-68A627998258}"/>
              </a:ext>
            </a:extLst>
          </p:cNvPr>
          <p:cNvSpPr>
            <a:spLocks noGrp="1"/>
          </p:cNvSpPr>
          <p:nvPr>
            <p:ph type="dt" sz="half" idx="11"/>
          </p:nvPr>
        </p:nvSpPr>
        <p:spPr/>
        <p:txBody>
          <a:bodyPr/>
          <a:lstStyle>
            <a:lvl1pPr>
              <a:defRPr>
                <a:latin typeface="Vegagerdin FK Grotesk" panose="00000500000000000000" pitchFamily="50" charset="0"/>
              </a:defRPr>
            </a:lvl1pPr>
          </a:lstStyle>
          <a:p>
            <a:endParaRPr lang="en-GB" dirty="0"/>
          </a:p>
        </p:txBody>
      </p:sp>
      <p:sp>
        <p:nvSpPr>
          <p:cNvPr id="6" name="Fußzeilenplatzhalter 5">
            <a:extLst>
              <a:ext uri="{FF2B5EF4-FFF2-40B4-BE49-F238E27FC236}">
                <a16:creationId xmlns:a16="http://schemas.microsoft.com/office/drawing/2014/main" id="{EC77D857-F8CE-4EFB-B0AF-2BA3CD34102F}"/>
              </a:ext>
            </a:extLst>
          </p:cNvPr>
          <p:cNvSpPr>
            <a:spLocks noGrp="1"/>
          </p:cNvSpPr>
          <p:nvPr>
            <p:ph type="ftr" sz="quarter" idx="12"/>
          </p:nvPr>
        </p:nvSpPr>
        <p:spPr/>
        <p:txBody>
          <a:bodyPr/>
          <a:lstStyle>
            <a:lvl1pPr>
              <a:defRPr>
                <a:latin typeface="Vegagerdin FK Grotesk" panose="00000500000000000000" pitchFamily="50" charset="0"/>
              </a:defRPr>
            </a:lvl1pPr>
          </a:lstStyle>
          <a:p>
            <a:endParaRPr lang="en-GB" dirty="0"/>
          </a:p>
        </p:txBody>
      </p:sp>
      <p:sp>
        <p:nvSpPr>
          <p:cNvPr id="7" name="Title 6">
            <a:extLst>
              <a:ext uri="{FF2B5EF4-FFF2-40B4-BE49-F238E27FC236}">
                <a16:creationId xmlns:a16="http://schemas.microsoft.com/office/drawing/2014/main" id="{A82F3BDA-A295-460D-90B2-4239CE7B5366}"/>
              </a:ext>
            </a:extLst>
          </p:cNvPr>
          <p:cNvSpPr>
            <a:spLocks noGrp="1"/>
          </p:cNvSpPr>
          <p:nvPr>
            <p:ph type="title"/>
          </p:nvPr>
        </p:nvSpPr>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565DB4F3-1478-41CD-8AA1-519F12400595}"/>
              </a:ext>
            </a:extLst>
          </p:cNvPr>
          <p:cNvSpPr>
            <a:spLocks noGrp="1"/>
          </p:cNvSpPr>
          <p:nvPr>
            <p:ph type="body" sz="quarter" idx="13"/>
          </p:nvPr>
        </p:nvSpPr>
        <p:spPr>
          <a:xfrm>
            <a:off x="3035299" y="2384425"/>
            <a:ext cx="6697664" cy="3205163"/>
          </a:xfrm>
        </p:spPr>
        <p:txBody>
          <a:bodyPr/>
          <a:lstStyle>
            <a:lvl2pPr>
              <a:buClr>
                <a:schemeClr val="accent2"/>
              </a:buClr>
              <a:defRPr/>
            </a:lvl2pPr>
            <a:lvl3pPr>
              <a:buClr>
                <a:schemeClr val="accent2"/>
              </a:buClr>
              <a:defRPr/>
            </a:lvl3pPr>
            <a:lvl4pPr>
              <a:buClr>
                <a:schemeClr val="accent2"/>
              </a:buClr>
              <a:defRPr/>
            </a:lvl4pPr>
            <a:lvl5pPr>
              <a:buClr>
                <a:schemeClr val="accent2"/>
              </a:buClr>
              <a:defRPr/>
            </a:lvl5pPr>
            <a:lvl6pPr>
              <a:buClr>
                <a:schemeClr val="accent2"/>
              </a:buClr>
              <a:defRPr/>
            </a:lvl6pPr>
            <a:lvl7pPr>
              <a:buClr>
                <a:schemeClr val="accent2"/>
              </a:buClr>
              <a:defRPr/>
            </a:lvl7pPr>
            <a:lvl8pPr>
              <a:buClr>
                <a:schemeClr val="accent2"/>
              </a:buClr>
              <a:defRPr/>
            </a:lvl8pPr>
            <a:lvl9pPr>
              <a:buClr>
                <a:schemeClr val="accent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368083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nktaglæra appelsínugu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FFED6DB0-39EF-48E8-94D6-167AFDD52E6E}"/>
              </a:ext>
            </a:extLst>
          </p:cNvPr>
          <p:cNvSpPr>
            <a:spLocks noGrp="1"/>
          </p:cNvSpPr>
          <p:nvPr>
            <p:ph type="dt" sz="half" idx="10"/>
          </p:nvPr>
        </p:nvSpPr>
        <p:spPr/>
        <p:txBody>
          <a:bodyPr/>
          <a:lstStyle>
            <a:lvl1pPr>
              <a:defRPr>
                <a:latin typeface="Vegagerdin FK Grotesk" panose="00000500000000000000" pitchFamily="50" charset="0"/>
              </a:defRPr>
            </a:lvl1pPr>
          </a:lstStyle>
          <a:p>
            <a:endParaRPr lang="en-GB" dirty="0"/>
          </a:p>
        </p:txBody>
      </p:sp>
      <p:sp>
        <p:nvSpPr>
          <p:cNvPr id="4" name="Fußzeilenplatzhalter 3">
            <a:extLst>
              <a:ext uri="{FF2B5EF4-FFF2-40B4-BE49-F238E27FC236}">
                <a16:creationId xmlns:a16="http://schemas.microsoft.com/office/drawing/2014/main" id="{5B76A7B2-7363-4D85-B941-D1D2AEF94AE5}"/>
              </a:ext>
            </a:extLst>
          </p:cNvPr>
          <p:cNvSpPr>
            <a:spLocks noGrp="1"/>
          </p:cNvSpPr>
          <p:nvPr>
            <p:ph type="ftr" sz="quarter" idx="11"/>
          </p:nvPr>
        </p:nvSpPr>
        <p:spPr/>
        <p:txBody>
          <a:bodyPr/>
          <a:lstStyle>
            <a:lvl1pPr>
              <a:defRPr>
                <a:latin typeface="Vegagerdin FK Grotesk" panose="00000500000000000000" pitchFamily="50" charset="0"/>
              </a:defRPr>
            </a:lvl1pPr>
          </a:lstStyle>
          <a:p>
            <a:endParaRPr lang="en-GB" dirty="0"/>
          </a:p>
        </p:txBody>
      </p:sp>
      <p:sp>
        <p:nvSpPr>
          <p:cNvPr id="8" name="Title 7">
            <a:extLst>
              <a:ext uri="{FF2B5EF4-FFF2-40B4-BE49-F238E27FC236}">
                <a16:creationId xmlns:a16="http://schemas.microsoft.com/office/drawing/2014/main" id="{33EDECD6-BE78-4AD7-8611-6A7FC397B07A}"/>
              </a:ext>
            </a:extLst>
          </p:cNvPr>
          <p:cNvSpPr>
            <a:spLocks noGrp="1"/>
          </p:cNvSpPr>
          <p:nvPr>
            <p:ph type="title"/>
          </p:nvPr>
        </p:nvSpPr>
        <p:spPr/>
        <p:txBody>
          <a:bodyPr/>
          <a:lstStyle/>
          <a:p>
            <a:r>
              <a:rPr lang="en-US"/>
              <a:t>Click to edit Master title style</a:t>
            </a:r>
            <a:endParaRPr lang="de-DE"/>
          </a:p>
        </p:txBody>
      </p:sp>
      <p:sp>
        <p:nvSpPr>
          <p:cNvPr id="7" name="Text Placeholder 2">
            <a:extLst>
              <a:ext uri="{FF2B5EF4-FFF2-40B4-BE49-F238E27FC236}">
                <a16:creationId xmlns:a16="http://schemas.microsoft.com/office/drawing/2014/main" id="{0ED22E99-1D2D-4200-9AE1-77AA707C5391}"/>
              </a:ext>
            </a:extLst>
          </p:cNvPr>
          <p:cNvSpPr>
            <a:spLocks noGrp="1"/>
          </p:cNvSpPr>
          <p:nvPr>
            <p:ph type="body" sz="quarter" idx="13"/>
          </p:nvPr>
        </p:nvSpPr>
        <p:spPr>
          <a:xfrm>
            <a:off x="3035299" y="2384425"/>
            <a:ext cx="6697664" cy="3205163"/>
          </a:xfrm>
        </p:spPr>
        <p:txBody>
          <a:bodyPr/>
          <a:lstStyle>
            <a:lvl2pPr>
              <a:buClr>
                <a:schemeClr val="accent4"/>
              </a:buClr>
              <a:defRPr/>
            </a:lvl2pPr>
            <a:lvl3pPr>
              <a:buClr>
                <a:schemeClr val="accent4"/>
              </a:buClr>
              <a:defRPr/>
            </a:lvl3pPr>
            <a:lvl4pPr>
              <a:buClr>
                <a:schemeClr val="accent4"/>
              </a:buClr>
              <a:defRPr/>
            </a:lvl4pPr>
            <a:lvl5pPr>
              <a:buClr>
                <a:schemeClr val="accent4"/>
              </a:buClr>
              <a:defRPr/>
            </a:lvl5pPr>
            <a:lvl6pPr>
              <a:buClr>
                <a:schemeClr val="accent4"/>
              </a:buClr>
              <a:defRPr/>
            </a:lvl6pPr>
            <a:lvl7pPr>
              <a:buClr>
                <a:schemeClr val="accent4"/>
              </a:buClr>
              <a:defRPr/>
            </a:lvl7pPr>
            <a:lvl8pPr>
              <a:buClr>
                <a:schemeClr val="accent4"/>
              </a:buClr>
              <a:defRPr/>
            </a:lvl8pPr>
            <a:lvl9pPr>
              <a:buClr>
                <a:schemeClr val="accent4"/>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673598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aglæra fyrir tvo texta">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D1BF7718-0574-4154-8B17-7D79BD97DCA1}"/>
              </a:ext>
            </a:extLst>
          </p:cNvPr>
          <p:cNvSpPr>
            <a:spLocks noGrp="1"/>
          </p:cNvSpPr>
          <p:nvPr>
            <p:ph type="dt" sz="half" idx="14"/>
          </p:nvPr>
        </p:nvSpPr>
        <p:spPr/>
        <p:txBody>
          <a:bodyPr/>
          <a:lstStyle>
            <a:lvl1pPr>
              <a:defRPr>
                <a:latin typeface="Vegagerdin FK Grotesk" panose="00000500000000000000" pitchFamily="50" charset="0"/>
              </a:defRPr>
            </a:lvl1pPr>
          </a:lstStyle>
          <a:p>
            <a:endParaRPr lang="en-GB" dirty="0"/>
          </a:p>
        </p:txBody>
      </p:sp>
      <p:sp>
        <p:nvSpPr>
          <p:cNvPr id="5" name="Fußzeilenplatzhalter 4">
            <a:extLst>
              <a:ext uri="{FF2B5EF4-FFF2-40B4-BE49-F238E27FC236}">
                <a16:creationId xmlns:a16="http://schemas.microsoft.com/office/drawing/2014/main" id="{536EDC46-F519-4711-8D0E-F1A8DE6F0DA4}"/>
              </a:ext>
            </a:extLst>
          </p:cNvPr>
          <p:cNvSpPr>
            <a:spLocks noGrp="1"/>
          </p:cNvSpPr>
          <p:nvPr>
            <p:ph type="ftr" sz="quarter" idx="15"/>
          </p:nvPr>
        </p:nvSpPr>
        <p:spPr/>
        <p:txBody>
          <a:bodyPr/>
          <a:lstStyle>
            <a:lvl1pPr>
              <a:defRPr>
                <a:latin typeface="Vegagerdin FK Grotesk" panose="00000500000000000000" pitchFamily="50" charset="0"/>
              </a:defRPr>
            </a:lvl1pPr>
          </a:lstStyle>
          <a:p>
            <a:endParaRPr lang="en-GB" dirty="0"/>
          </a:p>
        </p:txBody>
      </p:sp>
      <p:sp>
        <p:nvSpPr>
          <p:cNvPr id="3" name="Title 2">
            <a:extLst>
              <a:ext uri="{FF2B5EF4-FFF2-40B4-BE49-F238E27FC236}">
                <a16:creationId xmlns:a16="http://schemas.microsoft.com/office/drawing/2014/main" id="{B7302C25-FE97-479C-B9B4-7FC932922A6D}"/>
              </a:ext>
            </a:extLst>
          </p:cNvPr>
          <p:cNvSpPr>
            <a:spLocks noGrp="1"/>
          </p:cNvSpPr>
          <p:nvPr>
            <p:ph type="title"/>
          </p:nvPr>
        </p:nvSpPr>
        <p:spPr/>
        <p:txBody>
          <a:bodyPr/>
          <a:lstStyle/>
          <a:p>
            <a:r>
              <a:rPr lang="en-US"/>
              <a:t>Click to edit Master title style</a:t>
            </a:r>
            <a:endParaRPr lang="de-DE"/>
          </a:p>
        </p:txBody>
      </p:sp>
      <p:sp>
        <p:nvSpPr>
          <p:cNvPr id="10" name="Textplatzhalter 6">
            <a:extLst>
              <a:ext uri="{FF2B5EF4-FFF2-40B4-BE49-F238E27FC236}">
                <a16:creationId xmlns:a16="http://schemas.microsoft.com/office/drawing/2014/main" id="{A6C92EE8-7202-4CF3-94FF-C1AB9ACD271F}"/>
              </a:ext>
            </a:extLst>
          </p:cNvPr>
          <p:cNvSpPr>
            <a:spLocks noGrp="1"/>
          </p:cNvSpPr>
          <p:nvPr>
            <p:ph type="body" sz="quarter" idx="16"/>
          </p:nvPr>
        </p:nvSpPr>
        <p:spPr>
          <a:xfrm>
            <a:off x="3287713" y="2384425"/>
            <a:ext cx="4213225" cy="3205163"/>
          </a:xfrm>
        </p:spPr>
        <p:txBody>
          <a:bodyPr/>
          <a:lstStyle>
            <a:lvl1pPr marL="0" indent="0">
              <a:buFont typeface="+mj-lt"/>
              <a:buNone/>
              <a:defRPr b="1"/>
            </a:lvl1pPr>
            <a:lvl2pPr marL="0" indent="0">
              <a:buClr>
                <a:schemeClr val="accent2"/>
              </a:buClr>
              <a:buNone/>
              <a:defRPr b="1"/>
            </a:lvl2pPr>
            <a:lvl3pPr marL="0" indent="0">
              <a:buClr>
                <a:schemeClr val="accent2"/>
              </a:buClr>
              <a:buNone/>
              <a:defRPr b="1"/>
            </a:lvl3pPr>
            <a:lvl4pPr marL="0" indent="0">
              <a:buClr>
                <a:schemeClr val="accent2"/>
              </a:buClr>
              <a:buNone/>
              <a:defRPr b="1"/>
            </a:lvl4pPr>
            <a:lvl5pPr marL="0" indent="0">
              <a:buClr>
                <a:schemeClr val="accent2"/>
              </a:buClr>
              <a:buNone/>
              <a:defRPr b="1"/>
            </a:lvl5pPr>
            <a:lvl6pPr marL="0" indent="0">
              <a:buClr>
                <a:schemeClr val="accent2"/>
              </a:buClr>
              <a:buNone/>
              <a:defRPr b="1"/>
            </a:lvl6pPr>
            <a:lvl7pPr marL="0" indent="0">
              <a:buClr>
                <a:schemeClr val="accent2"/>
              </a:buClr>
              <a:buNone/>
              <a:defRPr b="1"/>
            </a:lvl7pPr>
            <a:lvl8pPr marL="0" indent="0">
              <a:buClr>
                <a:schemeClr val="accent2"/>
              </a:buClr>
              <a:buNone/>
              <a:defRPr b="1"/>
            </a:lvl8pPr>
            <a:lvl9pPr marL="0" indent="0">
              <a:buClr>
                <a:schemeClr val="accent2"/>
              </a:buClr>
              <a:buNone/>
              <a:defRPr b="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1" name="Textplatzhalter 6">
            <a:extLst>
              <a:ext uri="{FF2B5EF4-FFF2-40B4-BE49-F238E27FC236}">
                <a16:creationId xmlns:a16="http://schemas.microsoft.com/office/drawing/2014/main" id="{03423EBC-8E7A-4292-B4F4-C7B70A324403}"/>
              </a:ext>
            </a:extLst>
          </p:cNvPr>
          <p:cNvSpPr>
            <a:spLocks noGrp="1"/>
          </p:cNvSpPr>
          <p:nvPr>
            <p:ph type="body" sz="quarter" idx="17"/>
          </p:nvPr>
        </p:nvSpPr>
        <p:spPr>
          <a:xfrm>
            <a:off x="7751761" y="2384425"/>
            <a:ext cx="4213225" cy="3205163"/>
          </a:xfrm>
        </p:spPr>
        <p:txBody>
          <a:bodyPr/>
          <a:lstStyle>
            <a:lvl1pPr marL="0" indent="0">
              <a:buFont typeface="+mj-lt"/>
              <a:buNone/>
              <a:defRPr b="0"/>
            </a:lvl1pPr>
            <a:lvl2pPr marL="0" indent="0">
              <a:buClr>
                <a:schemeClr val="accent2"/>
              </a:buClr>
              <a:buNone/>
              <a:defRPr b="0"/>
            </a:lvl2pPr>
            <a:lvl3pPr marL="0" indent="0">
              <a:buClr>
                <a:schemeClr val="accent2"/>
              </a:buClr>
              <a:buNone/>
              <a:defRPr b="0"/>
            </a:lvl3pPr>
            <a:lvl4pPr marL="0" indent="0">
              <a:buClr>
                <a:schemeClr val="accent2"/>
              </a:buClr>
              <a:buNone/>
              <a:defRPr b="0"/>
            </a:lvl4pPr>
            <a:lvl5pPr marL="0" indent="0">
              <a:buClr>
                <a:schemeClr val="accent2"/>
              </a:buClr>
              <a:buNone/>
              <a:defRPr b="0"/>
            </a:lvl5pPr>
            <a:lvl6pPr marL="0" indent="0">
              <a:buClr>
                <a:schemeClr val="accent2"/>
              </a:buClr>
              <a:buNone/>
              <a:defRPr b="0"/>
            </a:lvl6pPr>
            <a:lvl7pPr marL="0" indent="0">
              <a:buClr>
                <a:schemeClr val="accent2"/>
              </a:buClr>
              <a:buNone/>
              <a:defRPr b="0"/>
            </a:lvl7pPr>
            <a:lvl8pPr marL="0" indent="0">
              <a:buClr>
                <a:schemeClr val="accent2"/>
              </a:buClr>
              <a:buNone/>
              <a:defRPr b="0"/>
            </a:lvl8pPr>
            <a:lvl9pPr marL="0" indent="0">
              <a:buClr>
                <a:schemeClr val="accent2"/>
              </a:buClr>
              <a:buNone/>
              <a:defRPr b="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13445951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aglæra með mynd til hægri">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69B4D6FD-CA71-4CFB-A3F6-00B8502E6481}"/>
              </a:ext>
            </a:extLst>
          </p:cNvPr>
          <p:cNvSpPr>
            <a:spLocks noGrp="1"/>
          </p:cNvSpPr>
          <p:nvPr>
            <p:ph type="pic" sz="quarter" idx="10"/>
          </p:nvPr>
        </p:nvSpPr>
        <p:spPr>
          <a:xfrm>
            <a:off x="3287713" y="225425"/>
            <a:ext cx="8677275" cy="5688000"/>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3" name="Datumsplatzhalter 2">
            <a:extLst>
              <a:ext uri="{FF2B5EF4-FFF2-40B4-BE49-F238E27FC236}">
                <a16:creationId xmlns:a16="http://schemas.microsoft.com/office/drawing/2014/main" id="{F3B5EAD0-E740-44BD-928D-B3BD4E2902E6}"/>
              </a:ext>
            </a:extLst>
          </p:cNvPr>
          <p:cNvSpPr>
            <a:spLocks noGrp="1"/>
          </p:cNvSpPr>
          <p:nvPr>
            <p:ph type="dt" sz="half" idx="12"/>
          </p:nvPr>
        </p:nvSpPr>
        <p:spPr/>
        <p:txBody>
          <a:bodyPr/>
          <a:lstStyle>
            <a:lvl1pPr>
              <a:defRPr>
                <a:latin typeface="Vegagerdin FK Grotesk" panose="00000500000000000000" pitchFamily="50" charset="0"/>
              </a:defRPr>
            </a:lvl1pPr>
          </a:lstStyle>
          <a:p>
            <a:endParaRPr lang="en-GB" dirty="0"/>
          </a:p>
        </p:txBody>
      </p:sp>
      <p:sp>
        <p:nvSpPr>
          <p:cNvPr id="5" name="Fußzeilenplatzhalter 4">
            <a:extLst>
              <a:ext uri="{FF2B5EF4-FFF2-40B4-BE49-F238E27FC236}">
                <a16:creationId xmlns:a16="http://schemas.microsoft.com/office/drawing/2014/main" id="{40FF8D5F-8E6A-4E3D-BBFF-EDCEA8920DC2}"/>
              </a:ext>
            </a:extLst>
          </p:cNvPr>
          <p:cNvSpPr>
            <a:spLocks noGrp="1"/>
          </p:cNvSpPr>
          <p:nvPr>
            <p:ph type="ftr" sz="quarter" idx="13"/>
          </p:nvPr>
        </p:nvSpPr>
        <p:spPr/>
        <p:txBody>
          <a:bodyPr/>
          <a:lstStyle>
            <a:lvl1pPr>
              <a:defRPr>
                <a:latin typeface="Vegagerdin FK Grotesk" panose="00000500000000000000" pitchFamily="50" charset="0"/>
              </a:defRPr>
            </a:lvl1pPr>
          </a:lstStyle>
          <a:p>
            <a:endParaRPr lang="en-GB" dirty="0"/>
          </a:p>
        </p:txBody>
      </p:sp>
      <p:sp>
        <p:nvSpPr>
          <p:cNvPr id="4" name="Title 3">
            <a:extLst>
              <a:ext uri="{FF2B5EF4-FFF2-40B4-BE49-F238E27FC236}">
                <a16:creationId xmlns:a16="http://schemas.microsoft.com/office/drawing/2014/main" id="{3835D89A-4198-46EF-9612-BBCEC6D240FA}"/>
              </a:ext>
            </a:extLst>
          </p:cNvPr>
          <p:cNvSpPr>
            <a:spLocks noGrp="1"/>
          </p:cNvSpPr>
          <p:nvPr>
            <p:ph type="title"/>
          </p:nvPr>
        </p:nvSpPr>
        <p:spPr>
          <a:xfrm>
            <a:off x="1055689" y="1016003"/>
            <a:ext cx="1979611" cy="468310"/>
          </a:xfrm>
        </p:spPr>
        <p:txBody>
          <a:bodyPr/>
          <a:lstStyle/>
          <a:p>
            <a:r>
              <a:rPr lang="en-US"/>
              <a:t>Click to edit Master title style</a:t>
            </a:r>
            <a:endParaRPr lang="de-DE" dirty="0"/>
          </a:p>
        </p:txBody>
      </p:sp>
      <p:sp>
        <p:nvSpPr>
          <p:cNvPr id="7" name="Text Placeholder 2">
            <a:extLst>
              <a:ext uri="{FF2B5EF4-FFF2-40B4-BE49-F238E27FC236}">
                <a16:creationId xmlns:a16="http://schemas.microsoft.com/office/drawing/2014/main" id="{011A9D93-605C-446C-8AF4-626E19240212}"/>
              </a:ext>
            </a:extLst>
          </p:cNvPr>
          <p:cNvSpPr>
            <a:spLocks noGrp="1"/>
          </p:cNvSpPr>
          <p:nvPr>
            <p:ph type="body" sz="quarter" idx="14"/>
          </p:nvPr>
        </p:nvSpPr>
        <p:spPr>
          <a:xfrm>
            <a:off x="803276" y="2384426"/>
            <a:ext cx="2232025" cy="3205163"/>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vl6pPr>
              <a:buClr>
                <a:schemeClr val="accent3"/>
              </a:buClr>
              <a:defRPr/>
            </a:lvl6pPr>
            <a:lvl7pPr>
              <a:buClr>
                <a:schemeClr val="accent3"/>
              </a:buClr>
              <a:defRPr/>
            </a:lvl7pPr>
            <a:lvl8pPr>
              <a:buClr>
                <a:schemeClr val="accent3"/>
              </a:buClr>
              <a:defRPr/>
            </a:lvl8pPr>
            <a:lvl9pPr>
              <a:buClr>
                <a:schemeClr val="accent3"/>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959030472"/>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nktaglæra með mynd til vinstri">
    <p:spTree>
      <p:nvGrpSpPr>
        <p:cNvPr id="1" name=""/>
        <p:cNvGrpSpPr/>
        <p:nvPr/>
      </p:nvGrpSpPr>
      <p:grpSpPr>
        <a:xfrm>
          <a:off x="0" y="0"/>
          <a:ext cx="0" cy="0"/>
          <a:chOff x="0" y="0"/>
          <a:chExt cx="0" cy="0"/>
        </a:xfrm>
      </p:grpSpPr>
      <p:sp>
        <p:nvSpPr>
          <p:cNvPr id="8" name="Bildplatzhalter 4">
            <a:extLst>
              <a:ext uri="{FF2B5EF4-FFF2-40B4-BE49-F238E27FC236}">
                <a16:creationId xmlns:a16="http://schemas.microsoft.com/office/drawing/2014/main" id="{A7ED012F-41B1-4B51-8488-57DF9C5806AA}"/>
              </a:ext>
            </a:extLst>
          </p:cNvPr>
          <p:cNvSpPr>
            <a:spLocks noGrp="1"/>
          </p:cNvSpPr>
          <p:nvPr>
            <p:ph type="pic" sz="quarter" idx="11"/>
          </p:nvPr>
        </p:nvSpPr>
        <p:spPr>
          <a:xfrm>
            <a:off x="402400" y="1089025"/>
            <a:ext cx="4464050" cy="4427537"/>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3" name="Title 2">
            <a:extLst>
              <a:ext uri="{FF2B5EF4-FFF2-40B4-BE49-F238E27FC236}">
                <a16:creationId xmlns:a16="http://schemas.microsoft.com/office/drawing/2014/main" id="{925D6596-AB6D-4E10-95BB-582D54EF9600}"/>
              </a:ext>
            </a:extLst>
          </p:cNvPr>
          <p:cNvSpPr>
            <a:spLocks noGrp="1"/>
          </p:cNvSpPr>
          <p:nvPr>
            <p:ph type="title"/>
          </p:nvPr>
        </p:nvSpPr>
        <p:spPr>
          <a:xfrm>
            <a:off x="5519738" y="1016003"/>
            <a:ext cx="5329235" cy="468310"/>
          </a:xfrm>
        </p:spPr>
        <p:txBody>
          <a:bodyPr/>
          <a:lstStyle/>
          <a:p>
            <a:r>
              <a:rPr lang="en-US"/>
              <a:t>Click to edit Master title style</a:t>
            </a:r>
            <a:endParaRPr lang="de-DE"/>
          </a:p>
        </p:txBody>
      </p:sp>
      <p:sp>
        <p:nvSpPr>
          <p:cNvPr id="7" name="Text Placeholder 2">
            <a:extLst>
              <a:ext uri="{FF2B5EF4-FFF2-40B4-BE49-F238E27FC236}">
                <a16:creationId xmlns:a16="http://schemas.microsoft.com/office/drawing/2014/main" id="{A0E1BBDF-1E00-4C8F-A92D-56DD00D17055}"/>
              </a:ext>
            </a:extLst>
          </p:cNvPr>
          <p:cNvSpPr>
            <a:spLocks noGrp="1"/>
          </p:cNvSpPr>
          <p:nvPr>
            <p:ph type="body" sz="quarter" idx="13"/>
          </p:nvPr>
        </p:nvSpPr>
        <p:spPr>
          <a:xfrm>
            <a:off x="5267325" y="2384425"/>
            <a:ext cx="5581650" cy="3205163"/>
          </a:xfrm>
        </p:spPr>
        <p:txBody>
          <a:bodyPr/>
          <a:lstStyle>
            <a:lvl2pPr>
              <a:buClr>
                <a:schemeClr val="accent2"/>
              </a:buClr>
              <a:defRPr/>
            </a:lvl2pPr>
            <a:lvl3pPr>
              <a:buClr>
                <a:schemeClr val="accent2"/>
              </a:buClr>
              <a:defRPr/>
            </a:lvl3pPr>
            <a:lvl4pPr>
              <a:buClr>
                <a:schemeClr val="accent2"/>
              </a:buClr>
              <a:defRPr/>
            </a:lvl4pPr>
            <a:lvl5pPr>
              <a:buClr>
                <a:schemeClr val="accent2"/>
              </a:buClr>
              <a:defRPr/>
            </a:lvl5pPr>
            <a:lvl6pPr>
              <a:buClr>
                <a:schemeClr val="accent2"/>
              </a:buClr>
              <a:defRPr/>
            </a:lvl6pPr>
            <a:lvl7pPr>
              <a:buClr>
                <a:schemeClr val="accent2"/>
              </a:buClr>
              <a:defRPr/>
            </a:lvl7pPr>
            <a:lvl8pPr>
              <a:buClr>
                <a:schemeClr val="accent2"/>
              </a:buClr>
              <a:defRPr/>
            </a:lvl8pPr>
            <a:lvl9pPr>
              <a:buClr>
                <a:schemeClr val="accent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Date Placeholder 4">
            <a:extLst>
              <a:ext uri="{FF2B5EF4-FFF2-40B4-BE49-F238E27FC236}">
                <a16:creationId xmlns:a16="http://schemas.microsoft.com/office/drawing/2014/main" id="{94A43029-470D-454B-8E3A-17EBD30725C9}"/>
              </a:ext>
            </a:extLst>
          </p:cNvPr>
          <p:cNvSpPr>
            <a:spLocks noGrp="1"/>
          </p:cNvSpPr>
          <p:nvPr>
            <p:ph type="dt" sz="half" idx="14"/>
          </p:nvPr>
        </p:nvSpPr>
        <p:spPr/>
        <p:txBody>
          <a:bodyPr/>
          <a:lstStyle/>
          <a:p>
            <a:endParaRPr lang="en-GB" dirty="0"/>
          </a:p>
        </p:txBody>
      </p:sp>
      <p:sp>
        <p:nvSpPr>
          <p:cNvPr id="9" name="Footer Placeholder 8">
            <a:extLst>
              <a:ext uri="{FF2B5EF4-FFF2-40B4-BE49-F238E27FC236}">
                <a16:creationId xmlns:a16="http://schemas.microsoft.com/office/drawing/2014/main" id="{92F01E27-AF50-4E81-BACF-3134FBFE8D64}"/>
              </a:ext>
            </a:extLst>
          </p:cNvPr>
          <p:cNvSpPr>
            <a:spLocks noGrp="1"/>
          </p:cNvSpPr>
          <p:nvPr>
            <p:ph type="ftr" sz="quarter" idx="15"/>
          </p:nvPr>
        </p:nvSpPr>
        <p:spPr/>
        <p:txBody>
          <a:bodyPr/>
          <a:lstStyle/>
          <a:p>
            <a:endParaRPr lang="en-GB" dirty="0"/>
          </a:p>
        </p:txBody>
      </p:sp>
    </p:spTree>
    <p:extLst>
      <p:ext uri="{BB962C8B-B14F-4D97-AF65-F5344CB8AC3E}">
        <p14:creationId xmlns:p14="http://schemas.microsoft.com/office/powerpoint/2010/main" val="572706803"/>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nktaglæra með mynd til hægri">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69B4D6FD-CA71-4CFB-A3F6-00B8502E6481}"/>
              </a:ext>
            </a:extLst>
          </p:cNvPr>
          <p:cNvSpPr>
            <a:spLocks noGrp="1"/>
          </p:cNvSpPr>
          <p:nvPr>
            <p:ph type="pic" sz="quarter" idx="10"/>
          </p:nvPr>
        </p:nvSpPr>
        <p:spPr>
          <a:xfrm>
            <a:off x="6635750" y="225425"/>
            <a:ext cx="5329238" cy="5291138"/>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3" name="Datumsplatzhalter 2">
            <a:extLst>
              <a:ext uri="{FF2B5EF4-FFF2-40B4-BE49-F238E27FC236}">
                <a16:creationId xmlns:a16="http://schemas.microsoft.com/office/drawing/2014/main" id="{F3B5EAD0-E740-44BD-928D-B3BD4E2902E6}"/>
              </a:ext>
            </a:extLst>
          </p:cNvPr>
          <p:cNvSpPr>
            <a:spLocks noGrp="1"/>
          </p:cNvSpPr>
          <p:nvPr>
            <p:ph type="dt" sz="half" idx="12"/>
          </p:nvPr>
        </p:nvSpPr>
        <p:spPr/>
        <p:txBody>
          <a:bodyPr/>
          <a:lstStyle>
            <a:lvl1pPr>
              <a:defRPr>
                <a:latin typeface="Vegagerdin FK Grotesk" panose="00000500000000000000" pitchFamily="50" charset="0"/>
              </a:defRPr>
            </a:lvl1pPr>
          </a:lstStyle>
          <a:p>
            <a:endParaRPr lang="en-GB" dirty="0"/>
          </a:p>
        </p:txBody>
      </p:sp>
      <p:sp>
        <p:nvSpPr>
          <p:cNvPr id="5" name="Fußzeilenplatzhalter 4">
            <a:extLst>
              <a:ext uri="{FF2B5EF4-FFF2-40B4-BE49-F238E27FC236}">
                <a16:creationId xmlns:a16="http://schemas.microsoft.com/office/drawing/2014/main" id="{40FF8D5F-8E6A-4E3D-BBFF-EDCEA8920DC2}"/>
              </a:ext>
            </a:extLst>
          </p:cNvPr>
          <p:cNvSpPr>
            <a:spLocks noGrp="1"/>
          </p:cNvSpPr>
          <p:nvPr>
            <p:ph type="ftr" sz="quarter" idx="13"/>
          </p:nvPr>
        </p:nvSpPr>
        <p:spPr/>
        <p:txBody>
          <a:bodyPr/>
          <a:lstStyle>
            <a:lvl1pPr>
              <a:defRPr>
                <a:latin typeface="Vegagerdin FK Grotesk" panose="00000500000000000000" pitchFamily="50" charset="0"/>
              </a:defRPr>
            </a:lvl1pPr>
          </a:lstStyle>
          <a:p>
            <a:endParaRPr lang="en-GB" dirty="0"/>
          </a:p>
        </p:txBody>
      </p:sp>
      <p:sp>
        <p:nvSpPr>
          <p:cNvPr id="4" name="Title 3">
            <a:extLst>
              <a:ext uri="{FF2B5EF4-FFF2-40B4-BE49-F238E27FC236}">
                <a16:creationId xmlns:a16="http://schemas.microsoft.com/office/drawing/2014/main" id="{3835D89A-4198-46EF-9612-BBCEC6D240FA}"/>
              </a:ext>
            </a:extLst>
          </p:cNvPr>
          <p:cNvSpPr>
            <a:spLocks noGrp="1"/>
          </p:cNvSpPr>
          <p:nvPr>
            <p:ph type="title"/>
          </p:nvPr>
        </p:nvSpPr>
        <p:spPr>
          <a:xfrm>
            <a:off x="1055689" y="1016003"/>
            <a:ext cx="5327650" cy="468310"/>
          </a:xfrm>
        </p:spPr>
        <p:txBody>
          <a:bodyPr/>
          <a:lstStyle/>
          <a:p>
            <a:r>
              <a:rPr lang="en-US"/>
              <a:t>Click to edit Master title style</a:t>
            </a:r>
            <a:endParaRPr lang="de-DE"/>
          </a:p>
        </p:txBody>
      </p:sp>
      <p:sp>
        <p:nvSpPr>
          <p:cNvPr id="7" name="Text Placeholder 2">
            <a:extLst>
              <a:ext uri="{FF2B5EF4-FFF2-40B4-BE49-F238E27FC236}">
                <a16:creationId xmlns:a16="http://schemas.microsoft.com/office/drawing/2014/main" id="{F72D2DB2-9CE5-4DC8-8B49-187827F9E274}"/>
              </a:ext>
            </a:extLst>
          </p:cNvPr>
          <p:cNvSpPr>
            <a:spLocks noGrp="1"/>
          </p:cNvSpPr>
          <p:nvPr>
            <p:ph type="body" sz="quarter" idx="14"/>
          </p:nvPr>
        </p:nvSpPr>
        <p:spPr>
          <a:xfrm>
            <a:off x="803276" y="2384426"/>
            <a:ext cx="5580063" cy="3205163"/>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vl6pPr>
              <a:buClr>
                <a:schemeClr val="accent3"/>
              </a:buClr>
              <a:defRPr/>
            </a:lvl6pPr>
            <a:lvl7pPr>
              <a:buClr>
                <a:schemeClr val="accent3"/>
              </a:buClr>
              <a:defRPr/>
            </a:lvl7pPr>
            <a:lvl8pPr>
              <a:buClr>
                <a:schemeClr val="accent3"/>
              </a:buClr>
              <a:defRPr/>
            </a:lvl8pPr>
            <a:lvl9pPr>
              <a:buClr>
                <a:schemeClr val="accent3"/>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77082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yndaglæra">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496BAC4B-CD0A-445F-B63B-E28CEB10609E}"/>
              </a:ext>
            </a:extLst>
          </p:cNvPr>
          <p:cNvSpPr>
            <a:spLocks noGrp="1"/>
          </p:cNvSpPr>
          <p:nvPr>
            <p:ph type="pic" sz="quarter" idx="10"/>
          </p:nvPr>
        </p:nvSpPr>
        <p:spPr>
          <a:xfrm>
            <a:off x="1055688" y="225425"/>
            <a:ext cx="10909300" cy="5291138"/>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2" name="Datumsplatzhalter 1">
            <a:extLst>
              <a:ext uri="{FF2B5EF4-FFF2-40B4-BE49-F238E27FC236}">
                <a16:creationId xmlns:a16="http://schemas.microsoft.com/office/drawing/2014/main" id="{E338EE93-3208-4A33-ABAA-9C242320681A}"/>
              </a:ext>
            </a:extLst>
          </p:cNvPr>
          <p:cNvSpPr>
            <a:spLocks noGrp="1"/>
          </p:cNvSpPr>
          <p:nvPr>
            <p:ph type="dt" sz="half" idx="11"/>
          </p:nvPr>
        </p:nvSpPr>
        <p:spPr/>
        <p:txBody>
          <a:bodyPr/>
          <a:lstStyle>
            <a:lvl1pPr>
              <a:defRPr>
                <a:latin typeface="Vegagerdin FK Grotesk" panose="00000500000000000000" pitchFamily="50" charset="0"/>
              </a:defRPr>
            </a:lvl1pPr>
          </a:lstStyle>
          <a:p>
            <a:endParaRPr lang="en-GB" dirty="0"/>
          </a:p>
        </p:txBody>
      </p:sp>
      <p:sp>
        <p:nvSpPr>
          <p:cNvPr id="3" name="Fußzeilenplatzhalter 2">
            <a:extLst>
              <a:ext uri="{FF2B5EF4-FFF2-40B4-BE49-F238E27FC236}">
                <a16:creationId xmlns:a16="http://schemas.microsoft.com/office/drawing/2014/main" id="{8FCC7208-95CE-443C-A315-300B3730A138}"/>
              </a:ext>
            </a:extLst>
          </p:cNvPr>
          <p:cNvSpPr>
            <a:spLocks noGrp="1"/>
          </p:cNvSpPr>
          <p:nvPr>
            <p:ph type="ftr" sz="quarter" idx="12"/>
          </p:nvPr>
        </p:nvSpPr>
        <p:spPr/>
        <p:txBody>
          <a:bodyPr/>
          <a:lstStyle>
            <a:lvl1pPr>
              <a:defRPr>
                <a:latin typeface="Vegagerdin FK Grotesk" panose="00000500000000000000" pitchFamily="50" charset="0"/>
              </a:defRPr>
            </a:lvl1pPr>
          </a:lstStyle>
          <a:p>
            <a:endParaRPr lang="en-GB" dirty="0"/>
          </a:p>
        </p:txBody>
      </p:sp>
      <p:sp>
        <p:nvSpPr>
          <p:cNvPr id="7" name="Title 6">
            <a:extLst>
              <a:ext uri="{FF2B5EF4-FFF2-40B4-BE49-F238E27FC236}">
                <a16:creationId xmlns:a16="http://schemas.microsoft.com/office/drawing/2014/main" id="{1AC19D85-A80B-47C5-83F2-92B9E8F3C962}"/>
              </a:ext>
            </a:extLst>
          </p:cNvPr>
          <p:cNvSpPr>
            <a:spLocks noGrp="1"/>
          </p:cNvSpPr>
          <p:nvPr>
            <p:ph type="title"/>
          </p:nvPr>
        </p:nvSpPr>
        <p:spPr>
          <a:xfrm>
            <a:off x="1055688" y="3536950"/>
            <a:ext cx="4211639" cy="858720"/>
          </a:xfrm>
          <a:solidFill>
            <a:schemeClr val="bg1"/>
          </a:solidFill>
        </p:spPr>
        <p:txBody>
          <a:bodyPr vert="horz" lIns="378000" tIns="216000" rIns="0" bIns="216000" rtlCol="0" anchor="t" anchorCtr="0">
            <a:noAutofit/>
          </a:bodyPr>
          <a:lstStyle>
            <a:lvl1pPr>
              <a:defRPr lang="de-DE" sz="1400" dirty="0"/>
            </a:lvl1pPr>
          </a:lstStyle>
          <a:p>
            <a:pPr lvl="0">
              <a:lnSpc>
                <a:spcPct val="100000"/>
              </a:lnSpc>
            </a:pPr>
            <a:r>
              <a:rPr lang="en-US"/>
              <a:t>Click to edit Master title style</a:t>
            </a:r>
            <a:endParaRPr lang="de-DE" dirty="0"/>
          </a:p>
        </p:txBody>
      </p:sp>
    </p:spTree>
    <p:extLst>
      <p:ext uri="{BB962C8B-B14F-4D97-AF65-F5344CB8AC3E}">
        <p14:creationId xmlns:p14="http://schemas.microsoft.com/office/powerpoint/2010/main" val="2130846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yndaglæra með 2 myndum og myndatextum">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F117815-7375-41F6-A24D-53375A57945D}"/>
              </a:ext>
            </a:extLst>
          </p:cNvPr>
          <p:cNvSpPr>
            <a:spLocks noGrp="1"/>
          </p:cNvSpPr>
          <p:nvPr>
            <p:ph type="pic" sz="quarter" idx="10"/>
          </p:nvPr>
        </p:nvSpPr>
        <p:spPr>
          <a:xfrm>
            <a:off x="1055688" y="1628775"/>
            <a:ext cx="5327650" cy="2771775"/>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8" name="Bildplatzhalter 4">
            <a:extLst>
              <a:ext uri="{FF2B5EF4-FFF2-40B4-BE49-F238E27FC236}">
                <a16:creationId xmlns:a16="http://schemas.microsoft.com/office/drawing/2014/main" id="{9F08249A-7BD9-4D88-AB6A-8452774F7957}"/>
              </a:ext>
            </a:extLst>
          </p:cNvPr>
          <p:cNvSpPr>
            <a:spLocks noGrp="1"/>
          </p:cNvSpPr>
          <p:nvPr>
            <p:ph type="pic" sz="quarter" idx="12"/>
          </p:nvPr>
        </p:nvSpPr>
        <p:spPr>
          <a:xfrm>
            <a:off x="6637338" y="1628775"/>
            <a:ext cx="5327650" cy="2771775"/>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4" name="Datumsplatzhalter 3">
            <a:extLst>
              <a:ext uri="{FF2B5EF4-FFF2-40B4-BE49-F238E27FC236}">
                <a16:creationId xmlns:a16="http://schemas.microsoft.com/office/drawing/2014/main" id="{C515F837-0643-4617-9D04-DA55431CDB5D}"/>
              </a:ext>
            </a:extLst>
          </p:cNvPr>
          <p:cNvSpPr>
            <a:spLocks noGrp="1"/>
          </p:cNvSpPr>
          <p:nvPr>
            <p:ph type="dt" sz="half" idx="14"/>
          </p:nvPr>
        </p:nvSpPr>
        <p:spPr/>
        <p:txBody>
          <a:bodyPr/>
          <a:lstStyle>
            <a:lvl1pPr>
              <a:defRPr>
                <a:latin typeface="Vegagerdin FK Grotesk" panose="00000500000000000000" pitchFamily="50" charset="0"/>
              </a:defRPr>
            </a:lvl1pPr>
          </a:lstStyle>
          <a:p>
            <a:endParaRPr lang="en-GB" dirty="0"/>
          </a:p>
        </p:txBody>
      </p:sp>
      <p:sp>
        <p:nvSpPr>
          <p:cNvPr id="6" name="Fußzeilenplatzhalter 5">
            <a:extLst>
              <a:ext uri="{FF2B5EF4-FFF2-40B4-BE49-F238E27FC236}">
                <a16:creationId xmlns:a16="http://schemas.microsoft.com/office/drawing/2014/main" id="{793ECFCE-BBE4-4D7E-A879-13FD57E9EEEE}"/>
              </a:ext>
            </a:extLst>
          </p:cNvPr>
          <p:cNvSpPr>
            <a:spLocks noGrp="1"/>
          </p:cNvSpPr>
          <p:nvPr>
            <p:ph type="ftr" sz="quarter" idx="15"/>
          </p:nvPr>
        </p:nvSpPr>
        <p:spPr/>
        <p:txBody>
          <a:bodyPr/>
          <a:lstStyle>
            <a:lvl1pPr>
              <a:defRPr>
                <a:latin typeface="Vegagerdin FK Grotesk" panose="00000500000000000000" pitchFamily="50" charset="0"/>
              </a:defRPr>
            </a:lvl1pPr>
          </a:lstStyle>
          <a:p>
            <a:endParaRPr lang="en-GB" dirty="0"/>
          </a:p>
        </p:txBody>
      </p:sp>
      <p:sp>
        <p:nvSpPr>
          <p:cNvPr id="10" name="Title 9">
            <a:extLst>
              <a:ext uri="{FF2B5EF4-FFF2-40B4-BE49-F238E27FC236}">
                <a16:creationId xmlns:a16="http://schemas.microsoft.com/office/drawing/2014/main" id="{E3C1B81E-9887-41B6-B164-E216C1C3CAC1}"/>
              </a:ext>
            </a:extLst>
          </p:cNvPr>
          <p:cNvSpPr>
            <a:spLocks noGrp="1"/>
          </p:cNvSpPr>
          <p:nvPr>
            <p:ph type="title"/>
          </p:nvPr>
        </p:nvSpPr>
        <p:spPr/>
        <p:txBody>
          <a:bodyPr/>
          <a:lstStyle/>
          <a:p>
            <a:r>
              <a:rPr lang="en-US"/>
              <a:t>Click to edit Master title style</a:t>
            </a:r>
            <a:endParaRPr lang="de-DE"/>
          </a:p>
        </p:txBody>
      </p:sp>
      <p:sp>
        <p:nvSpPr>
          <p:cNvPr id="11" name="Textplatzhalter 6">
            <a:extLst>
              <a:ext uri="{FF2B5EF4-FFF2-40B4-BE49-F238E27FC236}">
                <a16:creationId xmlns:a16="http://schemas.microsoft.com/office/drawing/2014/main" id="{EAD5C01E-6CA1-49DC-AD39-9645EDAD5D91}"/>
              </a:ext>
            </a:extLst>
          </p:cNvPr>
          <p:cNvSpPr>
            <a:spLocks noGrp="1"/>
          </p:cNvSpPr>
          <p:nvPr>
            <p:ph type="body" sz="quarter" idx="16"/>
          </p:nvPr>
        </p:nvSpPr>
        <p:spPr>
          <a:xfrm>
            <a:off x="1055688" y="4614863"/>
            <a:ext cx="5327650" cy="974725"/>
          </a:xfrm>
        </p:spPr>
        <p:txBody>
          <a:bodyPr/>
          <a:lstStyle>
            <a:lvl1pPr marL="0" indent="0">
              <a:buFont typeface="+mj-lt"/>
              <a:buNone/>
              <a:defRPr b="0"/>
            </a:lvl1pPr>
            <a:lvl2pPr marL="0" indent="0">
              <a:buClr>
                <a:schemeClr val="accent2"/>
              </a:buClr>
              <a:buNone/>
              <a:defRPr/>
            </a:lvl2pPr>
            <a:lvl3pPr marL="0" indent="0">
              <a:buClr>
                <a:schemeClr val="accent2"/>
              </a:buClr>
              <a:buNone/>
              <a:defRPr/>
            </a:lvl3pPr>
            <a:lvl4pPr marL="0" indent="0">
              <a:buClr>
                <a:schemeClr val="accent2"/>
              </a:buClr>
              <a:buNone/>
              <a:defRPr/>
            </a:lvl4pPr>
            <a:lvl5pPr marL="0" indent="0">
              <a:buClr>
                <a:schemeClr val="accent2"/>
              </a:buClr>
              <a:buNone/>
              <a:defRPr/>
            </a:lvl5pPr>
            <a:lvl6pPr marL="0" indent="0">
              <a:buClr>
                <a:schemeClr val="accent2"/>
              </a:buClr>
              <a:buNone/>
              <a:defRPr/>
            </a:lvl6pPr>
            <a:lvl7pPr marL="0" indent="0">
              <a:buClr>
                <a:schemeClr val="accent2"/>
              </a:buClr>
              <a:buNone/>
              <a:defRPr/>
            </a:lvl7pPr>
            <a:lvl8pPr marL="0" indent="0">
              <a:buClr>
                <a:schemeClr val="accent2"/>
              </a:buClr>
              <a:buNone/>
              <a:defRPr/>
            </a:lvl8pPr>
            <a:lvl9pPr marL="0" indent="0">
              <a:buClr>
                <a:schemeClr val="accent2"/>
              </a:buClr>
              <a:buNone/>
              <a:defRPr/>
            </a:lvl9pPr>
          </a:lstStyle>
          <a:p>
            <a:pPr lvl="0"/>
            <a:r>
              <a:rPr lang="en-US"/>
              <a:t>Click to edit Master text styles</a:t>
            </a:r>
          </a:p>
        </p:txBody>
      </p:sp>
      <p:sp>
        <p:nvSpPr>
          <p:cNvPr id="12" name="Textplatzhalter 6">
            <a:extLst>
              <a:ext uri="{FF2B5EF4-FFF2-40B4-BE49-F238E27FC236}">
                <a16:creationId xmlns:a16="http://schemas.microsoft.com/office/drawing/2014/main" id="{2BAD5709-212A-487C-9827-05489FEB53BA}"/>
              </a:ext>
            </a:extLst>
          </p:cNvPr>
          <p:cNvSpPr>
            <a:spLocks noGrp="1"/>
          </p:cNvSpPr>
          <p:nvPr>
            <p:ph type="body" sz="quarter" idx="17"/>
          </p:nvPr>
        </p:nvSpPr>
        <p:spPr>
          <a:xfrm>
            <a:off x="6637339" y="4614863"/>
            <a:ext cx="5327650" cy="974725"/>
          </a:xfrm>
        </p:spPr>
        <p:txBody>
          <a:bodyPr/>
          <a:lstStyle>
            <a:lvl1pPr marL="0" indent="0">
              <a:buFont typeface="+mj-lt"/>
              <a:buNone/>
              <a:defRPr b="0"/>
            </a:lvl1pPr>
            <a:lvl2pPr marL="0" indent="0">
              <a:buClr>
                <a:schemeClr val="accent2"/>
              </a:buClr>
              <a:buNone/>
              <a:defRPr/>
            </a:lvl2pPr>
            <a:lvl3pPr marL="0" indent="0">
              <a:buClr>
                <a:schemeClr val="accent2"/>
              </a:buClr>
              <a:buNone/>
              <a:defRPr/>
            </a:lvl3pPr>
            <a:lvl4pPr marL="0" indent="0">
              <a:buClr>
                <a:schemeClr val="accent2"/>
              </a:buClr>
              <a:buNone/>
              <a:defRPr/>
            </a:lvl4pPr>
            <a:lvl5pPr marL="0" indent="0">
              <a:buClr>
                <a:schemeClr val="accent2"/>
              </a:buClr>
              <a:buNone/>
              <a:defRPr/>
            </a:lvl5pPr>
            <a:lvl6pPr marL="0" indent="0">
              <a:buClr>
                <a:schemeClr val="accent2"/>
              </a:buClr>
              <a:buNone/>
              <a:defRPr/>
            </a:lvl6pPr>
            <a:lvl7pPr marL="0" indent="0">
              <a:buClr>
                <a:schemeClr val="accent2"/>
              </a:buClr>
              <a:buNone/>
              <a:defRPr/>
            </a:lvl7pPr>
            <a:lvl8pPr marL="0" indent="0">
              <a:buClr>
                <a:schemeClr val="accent2"/>
              </a:buClr>
              <a:buNone/>
              <a:defRPr/>
            </a:lvl8pPr>
            <a:lvl9pPr marL="0" indent="0">
              <a:buClr>
                <a:schemeClr val="accent2"/>
              </a:buClr>
              <a:buNone/>
              <a:defRPr/>
            </a:lvl9pPr>
          </a:lstStyle>
          <a:p>
            <a:pPr lvl="0"/>
            <a:r>
              <a:rPr lang="en-US"/>
              <a:t>Click to edit Master text styles</a:t>
            </a:r>
          </a:p>
        </p:txBody>
      </p:sp>
    </p:spTree>
    <p:extLst>
      <p:ext uri="{BB962C8B-B14F-4D97-AF65-F5344CB8AC3E}">
        <p14:creationId xmlns:p14="http://schemas.microsoft.com/office/powerpoint/2010/main" val="330889449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yndaglæra með 2 myndum">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F117815-7375-41F6-A24D-53375A57945D}"/>
              </a:ext>
            </a:extLst>
          </p:cNvPr>
          <p:cNvSpPr>
            <a:spLocks noGrp="1"/>
          </p:cNvSpPr>
          <p:nvPr>
            <p:ph type="pic" sz="quarter" idx="10"/>
          </p:nvPr>
        </p:nvSpPr>
        <p:spPr>
          <a:xfrm>
            <a:off x="1055688" y="2205038"/>
            <a:ext cx="5327650" cy="3311525"/>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8" name="Bildplatzhalter 4">
            <a:extLst>
              <a:ext uri="{FF2B5EF4-FFF2-40B4-BE49-F238E27FC236}">
                <a16:creationId xmlns:a16="http://schemas.microsoft.com/office/drawing/2014/main" id="{9F08249A-7BD9-4D88-AB6A-8452774F7957}"/>
              </a:ext>
            </a:extLst>
          </p:cNvPr>
          <p:cNvSpPr>
            <a:spLocks noGrp="1"/>
          </p:cNvSpPr>
          <p:nvPr>
            <p:ph type="pic" sz="quarter" idx="12"/>
          </p:nvPr>
        </p:nvSpPr>
        <p:spPr>
          <a:xfrm>
            <a:off x="6637338" y="2205038"/>
            <a:ext cx="5327650" cy="3311525"/>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4" name="Datumsplatzhalter 3">
            <a:extLst>
              <a:ext uri="{FF2B5EF4-FFF2-40B4-BE49-F238E27FC236}">
                <a16:creationId xmlns:a16="http://schemas.microsoft.com/office/drawing/2014/main" id="{8692C1CE-144D-42FE-A1A1-78545DED223A}"/>
              </a:ext>
            </a:extLst>
          </p:cNvPr>
          <p:cNvSpPr>
            <a:spLocks noGrp="1"/>
          </p:cNvSpPr>
          <p:nvPr>
            <p:ph type="dt" sz="half" idx="13"/>
          </p:nvPr>
        </p:nvSpPr>
        <p:spPr/>
        <p:txBody>
          <a:bodyPr/>
          <a:lstStyle>
            <a:lvl1pPr>
              <a:defRPr>
                <a:latin typeface="Vegagerdin FK Grotesk" panose="00000500000000000000" pitchFamily="50" charset="0"/>
              </a:defRPr>
            </a:lvl1pPr>
          </a:lstStyle>
          <a:p>
            <a:endParaRPr lang="en-GB" dirty="0"/>
          </a:p>
        </p:txBody>
      </p:sp>
      <p:sp>
        <p:nvSpPr>
          <p:cNvPr id="6" name="Fußzeilenplatzhalter 5">
            <a:extLst>
              <a:ext uri="{FF2B5EF4-FFF2-40B4-BE49-F238E27FC236}">
                <a16:creationId xmlns:a16="http://schemas.microsoft.com/office/drawing/2014/main" id="{A75696AA-0E1E-47B4-8D94-C532A0445849}"/>
              </a:ext>
            </a:extLst>
          </p:cNvPr>
          <p:cNvSpPr>
            <a:spLocks noGrp="1"/>
          </p:cNvSpPr>
          <p:nvPr>
            <p:ph type="ftr" sz="quarter" idx="14"/>
          </p:nvPr>
        </p:nvSpPr>
        <p:spPr/>
        <p:txBody>
          <a:bodyPr/>
          <a:lstStyle>
            <a:lvl1pPr>
              <a:defRPr>
                <a:latin typeface="Vegagerdin FK Grotesk" panose="00000500000000000000" pitchFamily="50" charset="0"/>
              </a:defRPr>
            </a:lvl1pPr>
          </a:lstStyle>
          <a:p>
            <a:endParaRPr lang="en-GB" dirty="0"/>
          </a:p>
        </p:txBody>
      </p:sp>
      <p:sp>
        <p:nvSpPr>
          <p:cNvPr id="7" name="Title 6">
            <a:extLst>
              <a:ext uri="{FF2B5EF4-FFF2-40B4-BE49-F238E27FC236}">
                <a16:creationId xmlns:a16="http://schemas.microsoft.com/office/drawing/2014/main" id="{CB23A324-108D-4597-9173-E9B2430283D9}"/>
              </a:ext>
            </a:extLst>
          </p:cNvPr>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53806560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lvísunarglæra">
    <p:spTree>
      <p:nvGrpSpPr>
        <p:cNvPr id="1" name=""/>
        <p:cNvGrpSpPr/>
        <p:nvPr/>
      </p:nvGrpSpPr>
      <p:grpSpPr>
        <a:xfrm>
          <a:off x="0" y="0"/>
          <a:ext cx="0" cy="0"/>
          <a:chOff x="0" y="0"/>
          <a:chExt cx="0" cy="0"/>
        </a:xfrm>
      </p:grpSpPr>
      <p:sp>
        <p:nvSpPr>
          <p:cNvPr id="4" name="Bildplatzhalter 4">
            <a:extLst>
              <a:ext uri="{FF2B5EF4-FFF2-40B4-BE49-F238E27FC236}">
                <a16:creationId xmlns:a16="http://schemas.microsoft.com/office/drawing/2014/main" id="{0CB512AA-267F-4619-8271-E0ACEDA3F019}"/>
              </a:ext>
            </a:extLst>
          </p:cNvPr>
          <p:cNvSpPr>
            <a:spLocks noGrp="1"/>
          </p:cNvSpPr>
          <p:nvPr>
            <p:ph type="pic" sz="quarter" idx="10"/>
          </p:nvPr>
        </p:nvSpPr>
        <p:spPr>
          <a:xfrm>
            <a:off x="6637338" y="1089025"/>
            <a:ext cx="5327650" cy="4427537"/>
          </a:xfrm>
        </p:spPr>
        <p:txBody>
          <a:bodyPr/>
          <a:lstStyle>
            <a:lvl1pPr>
              <a:defRPr>
                <a:latin typeface="Vegagerdin FK Grotesk" panose="00000500000000000000" pitchFamily="50" charset="0"/>
              </a:defRPr>
            </a:lvl1pPr>
          </a:lstStyle>
          <a:p>
            <a:r>
              <a:rPr lang="en-US"/>
              <a:t>Click icon to add picture</a:t>
            </a:r>
            <a:endParaRPr lang="de-DE" dirty="0"/>
          </a:p>
        </p:txBody>
      </p:sp>
      <p:sp>
        <p:nvSpPr>
          <p:cNvPr id="2" name="Datumsplatzhalter 1">
            <a:extLst>
              <a:ext uri="{FF2B5EF4-FFF2-40B4-BE49-F238E27FC236}">
                <a16:creationId xmlns:a16="http://schemas.microsoft.com/office/drawing/2014/main" id="{38CE6FDC-790A-492C-8CCF-C4B21B818AA9}"/>
              </a:ext>
            </a:extLst>
          </p:cNvPr>
          <p:cNvSpPr>
            <a:spLocks noGrp="1"/>
          </p:cNvSpPr>
          <p:nvPr>
            <p:ph type="dt" sz="half" idx="12"/>
          </p:nvPr>
        </p:nvSpPr>
        <p:spPr/>
        <p:txBody>
          <a:bodyPr/>
          <a:lstStyle>
            <a:lvl1pPr>
              <a:defRPr>
                <a:latin typeface="Vegagerdin FK Grotesk" panose="00000500000000000000" pitchFamily="50" charset="0"/>
              </a:defRPr>
            </a:lvl1pPr>
          </a:lstStyle>
          <a:p>
            <a:endParaRPr lang="en-GB" dirty="0"/>
          </a:p>
        </p:txBody>
      </p:sp>
      <p:sp>
        <p:nvSpPr>
          <p:cNvPr id="3" name="Fußzeilenplatzhalter 2">
            <a:extLst>
              <a:ext uri="{FF2B5EF4-FFF2-40B4-BE49-F238E27FC236}">
                <a16:creationId xmlns:a16="http://schemas.microsoft.com/office/drawing/2014/main" id="{38F038F5-B3A8-48BB-82E9-8B00907D60C4}"/>
              </a:ext>
            </a:extLst>
          </p:cNvPr>
          <p:cNvSpPr>
            <a:spLocks noGrp="1"/>
          </p:cNvSpPr>
          <p:nvPr>
            <p:ph type="ftr" sz="quarter" idx="13"/>
          </p:nvPr>
        </p:nvSpPr>
        <p:spPr/>
        <p:txBody>
          <a:bodyPr/>
          <a:lstStyle>
            <a:lvl1pPr>
              <a:defRPr>
                <a:latin typeface="Vegagerdin FK Grotesk" panose="00000500000000000000" pitchFamily="50" charset="0"/>
              </a:defRPr>
            </a:lvl1pPr>
          </a:lstStyle>
          <a:p>
            <a:endParaRPr lang="en-GB" dirty="0"/>
          </a:p>
        </p:txBody>
      </p:sp>
      <p:sp>
        <p:nvSpPr>
          <p:cNvPr id="6" name="Textplatzhalter 6">
            <a:extLst>
              <a:ext uri="{FF2B5EF4-FFF2-40B4-BE49-F238E27FC236}">
                <a16:creationId xmlns:a16="http://schemas.microsoft.com/office/drawing/2014/main" id="{830241F9-1D21-4B5A-B1B6-D58B32BC5BBA}"/>
              </a:ext>
            </a:extLst>
          </p:cNvPr>
          <p:cNvSpPr>
            <a:spLocks noGrp="1"/>
          </p:cNvSpPr>
          <p:nvPr>
            <p:ph type="body" sz="quarter" idx="14"/>
          </p:nvPr>
        </p:nvSpPr>
        <p:spPr>
          <a:xfrm>
            <a:off x="1055688" y="2384425"/>
            <a:ext cx="5327650" cy="3205163"/>
          </a:xfrm>
        </p:spPr>
        <p:txBody>
          <a:bodyPr/>
          <a:lstStyle>
            <a:lvl1pPr marL="0" indent="0">
              <a:buFont typeface="+mj-lt"/>
              <a:buNone/>
              <a:defRPr b="1"/>
            </a:lvl1pPr>
            <a:lvl2pPr marL="1972800" indent="0">
              <a:buClr>
                <a:schemeClr val="accent2"/>
              </a:buClr>
              <a:buNone/>
              <a:defRPr/>
            </a:lvl2pPr>
            <a:lvl3pPr marL="1972800" indent="0">
              <a:buClr>
                <a:schemeClr val="accent2"/>
              </a:buClr>
              <a:buNone/>
              <a:defRPr/>
            </a:lvl3pPr>
            <a:lvl4pPr marL="1972800" indent="0">
              <a:buClr>
                <a:schemeClr val="accent2"/>
              </a:buClr>
              <a:buNone/>
              <a:defRPr/>
            </a:lvl4pPr>
            <a:lvl5pPr marL="1972800" indent="0">
              <a:buClr>
                <a:schemeClr val="accent2"/>
              </a:buClr>
              <a:buNone/>
              <a:defRPr/>
            </a:lvl5pPr>
            <a:lvl6pPr marL="1972800" indent="0">
              <a:buClr>
                <a:schemeClr val="accent2"/>
              </a:buClr>
              <a:buNone/>
              <a:defRPr/>
            </a:lvl6pPr>
            <a:lvl7pPr marL="1972800" indent="0">
              <a:buClr>
                <a:schemeClr val="accent2"/>
              </a:buClr>
              <a:buNone/>
              <a:defRPr/>
            </a:lvl7pPr>
            <a:lvl8pPr marL="1972800" indent="0">
              <a:buClr>
                <a:schemeClr val="accent2"/>
              </a:buClr>
              <a:buNone/>
              <a:defRPr/>
            </a:lvl8pPr>
            <a:lvl9pPr marL="1972800" indent="0">
              <a:buClr>
                <a:schemeClr val="accent2"/>
              </a:buClr>
              <a:buNone/>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842134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yrirsögn og einfaldur dálkur">
    <p:spTree>
      <p:nvGrpSpPr>
        <p:cNvPr id="1" name=""/>
        <p:cNvGrpSpPr/>
        <p:nvPr/>
      </p:nvGrpSpPr>
      <p:grpSpPr>
        <a:xfrm>
          <a:off x="0" y="0"/>
          <a:ext cx="0" cy="0"/>
          <a:chOff x="0" y="0"/>
          <a:chExt cx="0" cy="0"/>
        </a:xfrm>
      </p:grpSpPr>
      <p:sp>
        <p:nvSpPr>
          <p:cNvPr id="3" name="Content Placeholder 2"/>
          <p:cNvSpPr>
            <a:spLocks noGrp="1"/>
          </p:cNvSpPr>
          <p:nvPr>
            <p:ph idx="1"/>
          </p:nvPr>
        </p:nvSpPr>
        <p:spPr>
          <a:xfrm>
            <a:off x="803276" y="2384424"/>
            <a:ext cx="11161712" cy="320516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umsplatzhalter 3">
            <a:extLst>
              <a:ext uri="{FF2B5EF4-FFF2-40B4-BE49-F238E27FC236}">
                <a16:creationId xmlns:a16="http://schemas.microsoft.com/office/drawing/2014/main" id="{C728FA5C-F188-438B-A56E-24CF4823BC60}"/>
              </a:ext>
            </a:extLst>
          </p:cNvPr>
          <p:cNvSpPr>
            <a:spLocks noGrp="1"/>
          </p:cNvSpPr>
          <p:nvPr>
            <p:ph type="dt" sz="half" idx="10"/>
          </p:nvPr>
        </p:nvSpPr>
        <p:spPr/>
        <p:txBody>
          <a:bodyPr/>
          <a:lstStyle>
            <a:lvl1pPr>
              <a:defRPr>
                <a:latin typeface="Vegagerdin FK Grotesk" panose="00000500000000000000" pitchFamily="50" charset="0"/>
              </a:defRPr>
            </a:lvl1pPr>
          </a:lstStyle>
          <a:p>
            <a:endParaRPr lang="en-GB" dirty="0"/>
          </a:p>
        </p:txBody>
      </p:sp>
      <p:sp>
        <p:nvSpPr>
          <p:cNvPr id="5" name="Fußzeilenplatzhalter 4">
            <a:extLst>
              <a:ext uri="{FF2B5EF4-FFF2-40B4-BE49-F238E27FC236}">
                <a16:creationId xmlns:a16="http://schemas.microsoft.com/office/drawing/2014/main" id="{F127D0A2-ED00-47DE-BB77-34C873A1F960}"/>
              </a:ext>
            </a:extLst>
          </p:cNvPr>
          <p:cNvSpPr>
            <a:spLocks noGrp="1"/>
          </p:cNvSpPr>
          <p:nvPr>
            <p:ph type="ftr" sz="quarter" idx="11"/>
          </p:nvPr>
        </p:nvSpPr>
        <p:spPr/>
        <p:txBody>
          <a:bodyPr/>
          <a:lstStyle>
            <a:lvl1pPr>
              <a:defRPr>
                <a:latin typeface="Vegagerdin FK Grotesk" panose="00000500000000000000" pitchFamily="50" charset="0"/>
              </a:defRPr>
            </a:lvl1pPr>
          </a:lstStyle>
          <a:p>
            <a:endParaRPr lang="en-GB" dirty="0"/>
          </a:p>
        </p:txBody>
      </p:sp>
      <p:sp>
        <p:nvSpPr>
          <p:cNvPr id="7" name="Title 6">
            <a:extLst>
              <a:ext uri="{FF2B5EF4-FFF2-40B4-BE49-F238E27FC236}">
                <a16:creationId xmlns:a16="http://schemas.microsoft.com/office/drawing/2014/main" id="{F5A6EE24-1EC2-40BD-A0C3-C5EC3A040943}"/>
              </a:ext>
            </a:extLst>
          </p:cNvPr>
          <p:cNvSpPr>
            <a:spLocks noGrp="1"/>
          </p:cNvSpPr>
          <p:nvPr>
            <p:ph type="title"/>
          </p:nvPr>
        </p:nvSpPr>
        <p:spPr/>
        <p:txBody>
          <a:bodyPr/>
          <a:lstStyle/>
          <a:p>
            <a:r>
              <a:rPr lang="en-US"/>
              <a:t>Click to edit Master title style</a:t>
            </a:r>
            <a:endParaRPr lang="de-DE" dirty="0"/>
          </a:p>
        </p:txBody>
      </p:sp>
    </p:spTree>
    <p:extLst>
      <p:ext uri="{BB962C8B-B14F-4D97-AF65-F5344CB8AC3E}">
        <p14:creationId xmlns:p14="http://schemas.microsoft.com/office/powerpoint/2010/main" val="3084492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yrirsögn og tvöfaldur dálku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03275" y="2384425"/>
            <a:ext cx="5580413" cy="320516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umsplatzhalter 4">
            <a:extLst>
              <a:ext uri="{FF2B5EF4-FFF2-40B4-BE49-F238E27FC236}">
                <a16:creationId xmlns:a16="http://schemas.microsoft.com/office/drawing/2014/main" id="{D0C69CC4-B471-40F9-93D0-C1165E1095EA}"/>
              </a:ext>
            </a:extLst>
          </p:cNvPr>
          <p:cNvSpPr>
            <a:spLocks noGrp="1"/>
          </p:cNvSpPr>
          <p:nvPr>
            <p:ph type="dt" sz="half" idx="10"/>
          </p:nvPr>
        </p:nvSpPr>
        <p:spPr/>
        <p:txBody>
          <a:bodyPr/>
          <a:lstStyle>
            <a:lvl1pPr>
              <a:defRPr>
                <a:latin typeface="Vegagerdin FK Grotesk" panose="00000500000000000000" pitchFamily="50" charset="0"/>
              </a:defRPr>
            </a:lvl1pPr>
          </a:lstStyle>
          <a:p>
            <a:endParaRPr lang="en-GB" dirty="0"/>
          </a:p>
        </p:txBody>
      </p:sp>
      <p:sp>
        <p:nvSpPr>
          <p:cNvPr id="7" name="Fußzeilenplatzhalter 6">
            <a:extLst>
              <a:ext uri="{FF2B5EF4-FFF2-40B4-BE49-F238E27FC236}">
                <a16:creationId xmlns:a16="http://schemas.microsoft.com/office/drawing/2014/main" id="{BB8BB6C7-AEA9-4421-A02E-411E6BBD06B3}"/>
              </a:ext>
            </a:extLst>
          </p:cNvPr>
          <p:cNvSpPr>
            <a:spLocks noGrp="1"/>
          </p:cNvSpPr>
          <p:nvPr>
            <p:ph type="ftr" sz="quarter" idx="11"/>
          </p:nvPr>
        </p:nvSpPr>
        <p:spPr/>
        <p:txBody>
          <a:bodyPr/>
          <a:lstStyle>
            <a:lvl1pPr>
              <a:defRPr>
                <a:latin typeface="Vegagerdin FK Grotesk" panose="00000500000000000000" pitchFamily="50" charset="0"/>
              </a:defRPr>
            </a:lvl1pPr>
          </a:lstStyle>
          <a:p>
            <a:endParaRPr lang="en-GB" dirty="0"/>
          </a:p>
        </p:txBody>
      </p:sp>
      <p:sp>
        <p:nvSpPr>
          <p:cNvPr id="8" name="Title 7">
            <a:extLst>
              <a:ext uri="{FF2B5EF4-FFF2-40B4-BE49-F238E27FC236}">
                <a16:creationId xmlns:a16="http://schemas.microsoft.com/office/drawing/2014/main" id="{9F165878-8737-463F-BC0A-5101647E0F0C}"/>
              </a:ext>
            </a:extLst>
          </p:cNvPr>
          <p:cNvSpPr>
            <a:spLocks noGrp="1"/>
          </p:cNvSpPr>
          <p:nvPr>
            <p:ph type="title"/>
          </p:nvPr>
        </p:nvSpPr>
        <p:spPr/>
        <p:txBody>
          <a:bodyPr/>
          <a:lstStyle/>
          <a:p>
            <a:r>
              <a:rPr lang="en-US"/>
              <a:t>Click to edit Master title style</a:t>
            </a:r>
            <a:endParaRPr lang="de-DE" dirty="0"/>
          </a:p>
        </p:txBody>
      </p:sp>
      <p:sp>
        <p:nvSpPr>
          <p:cNvPr id="11" name="Content Placeholder 3">
            <a:extLst>
              <a:ext uri="{FF2B5EF4-FFF2-40B4-BE49-F238E27FC236}">
                <a16:creationId xmlns:a16="http://schemas.microsoft.com/office/drawing/2014/main" id="{DF0CE5E5-570F-4BA8-B245-ABD9CE9F260D}"/>
              </a:ext>
            </a:extLst>
          </p:cNvPr>
          <p:cNvSpPr>
            <a:spLocks noGrp="1"/>
          </p:cNvSpPr>
          <p:nvPr>
            <p:ph sz="half" idx="12"/>
          </p:nvPr>
        </p:nvSpPr>
        <p:spPr>
          <a:xfrm>
            <a:off x="6635750" y="2384425"/>
            <a:ext cx="5328000" cy="320516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78665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óm glæra">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6B2278A-0862-407C-9EA0-34D928CF27BA}"/>
              </a:ext>
            </a:extLst>
          </p:cNvPr>
          <p:cNvSpPr>
            <a:spLocks noGrp="1"/>
          </p:cNvSpPr>
          <p:nvPr>
            <p:ph type="dt" sz="half" idx="10"/>
          </p:nvPr>
        </p:nvSpPr>
        <p:spPr/>
        <p:txBody>
          <a:bodyPr/>
          <a:lstStyle>
            <a:lvl1pPr>
              <a:defRPr>
                <a:latin typeface="Vegagerdin FK Grotesk" panose="00000500000000000000" pitchFamily="50" charset="0"/>
              </a:defRPr>
            </a:lvl1pPr>
          </a:lstStyle>
          <a:p>
            <a:endParaRPr lang="en-GB" dirty="0"/>
          </a:p>
        </p:txBody>
      </p:sp>
      <p:sp>
        <p:nvSpPr>
          <p:cNvPr id="4" name="Fußzeilenplatzhalter 3">
            <a:extLst>
              <a:ext uri="{FF2B5EF4-FFF2-40B4-BE49-F238E27FC236}">
                <a16:creationId xmlns:a16="http://schemas.microsoft.com/office/drawing/2014/main" id="{2D81D1DD-25F1-4650-9752-7B587603D65B}"/>
              </a:ext>
            </a:extLst>
          </p:cNvPr>
          <p:cNvSpPr>
            <a:spLocks noGrp="1"/>
          </p:cNvSpPr>
          <p:nvPr>
            <p:ph type="ftr" sz="quarter" idx="11"/>
          </p:nvPr>
        </p:nvSpPr>
        <p:spPr/>
        <p:txBody>
          <a:bodyPr/>
          <a:lstStyle>
            <a:lvl1pPr>
              <a:defRPr>
                <a:latin typeface="Vegagerdin FK Grotesk" panose="00000500000000000000" pitchFamily="50" charset="0"/>
              </a:defRPr>
            </a:lvl1pPr>
          </a:lstStyle>
          <a:p>
            <a:endParaRPr lang="en-GB" dirty="0"/>
          </a:p>
        </p:txBody>
      </p:sp>
    </p:spTree>
    <p:extLst>
      <p:ext uri="{BB962C8B-B14F-4D97-AF65-F5344CB8AC3E}">
        <p14:creationId xmlns:p14="http://schemas.microsoft.com/office/powerpoint/2010/main" val="65986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w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5688" y="1016003"/>
            <a:ext cx="8677275" cy="46831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3035300" y="2384425"/>
            <a:ext cx="6697663" cy="3205163"/>
          </a:xfrm>
          <a:prstGeom prst="rect">
            <a:avLst/>
          </a:prstGeom>
        </p:spPr>
        <p:txBody>
          <a:bodyPr vert="horz" lIns="0" tIns="1800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51762" y="6273801"/>
            <a:ext cx="3097211" cy="142874"/>
          </a:xfrm>
          <a:prstGeom prst="rect">
            <a:avLst/>
          </a:prstGeom>
        </p:spPr>
        <p:txBody>
          <a:bodyPr vert="horz" lIns="0" tIns="18000" rIns="0" bIns="0" rtlCol="0" anchor="t" anchorCtr="0"/>
          <a:lstStyle>
            <a:lvl1pPr algn="l">
              <a:defRPr sz="800">
                <a:solidFill>
                  <a:schemeClr val="tx1"/>
                </a:solidFill>
                <a:latin typeface="Vegagerdin FK Grotesk" panose="00000500000000000000" pitchFamily="50" charset="0"/>
              </a:defRPr>
            </a:lvl1pPr>
          </a:lstStyle>
          <a:p>
            <a:endParaRPr lang="en-GB" dirty="0"/>
          </a:p>
        </p:txBody>
      </p:sp>
      <p:sp>
        <p:nvSpPr>
          <p:cNvPr id="5" name="Footer Placeholder 4"/>
          <p:cNvSpPr>
            <a:spLocks noGrp="1"/>
          </p:cNvSpPr>
          <p:nvPr>
            <p:ph type="ftr" sz="quarter" idx="3"/>
          </p:nvPr>
        </p:nvSpPr>
        <p:spPr>
          <a:xfrm>
            <a:off x="7751763" y="6416675"/>
            <a:ext cx="3097212" cy="142874"/>
          </a:xfrm>
          <a:prstGeom prst="rect">
            <a:avLst/>
          </a:prstGeom>
        </p:spPr>
        <p:txBody>
          <a:bodyPr vert="horz" lIns="0" tIns="0" rIns="0" bIns="0" rtlCol="0" anchor="t" anchorCtr="0"/>
          <a:lstStyle>
            <a:lvl1pPr algn="l">
              <a:defRPr sz="800" b="1">
                <a:solidFill>
                  <a:schemeClr val="tx1"/>
                </a:solidFill>
                <a:latin typeface="Vegagerdin FK Grotesk" panose="00000500000000000000" pitchFamily="50" charset="0"/>
              </a:defRPr>
            </a:lvl1pPr>
          </a:lstStyle>
          <a:p>
            <a:endParaRPr lang="en-GB" dirty="0"/>
          </a:p>
        </p:txBody>
      </p:sp>
      <p:sp>
        <p:nvSpPr>
          <p:cNvPr id="6" name="Slide Number Placeholder 5"/>
          <p:cNvSpPr>
            <a:spLocks noGrp="1"/>
          </p:cNvSpPr>
          <p:nvPr>
            <p:ph type="sldNum" sz="quarter" idx="4"/>
          </p:nvPr>
        </p:nvSpPr>
        <p:spPr>
          <a:xfrm>
            <a:off x="11099800" y="6416675"/>
            <a:ext cx="865188" cy="142874"/>
          </a:xfrm>
          <a:prstGeom prst="rect">
            <a:avLst/>
          </a:prstGeom>
        </p:spPr>
        <p:txBody>
          <a:bodyPr vert="horz" lIns="0" tIns="0" rIns="0" bIns="0" rtlCol="0" anchor="t" anchorCtr="0"/>
          <a:lstStyle>
            <a:lvl1pPr algn="r">
              <a:defRPr sz="800" b="1">
                <a:solidFill>
                  <a:schemeClr val="tx1"/>
                </a:solidFill>
                <a:latin typeface="Vegagerdin FK Grotesk" panose="00000500000000000000" pitchFamily="50" charset="0"/>
              </a:defRPr>
            </a:lvl1pPr>
          </a:lstStyle>
          <a:p>
            <a:fld id="{D9F3D8B1-F82D-4CF4-9041-861ED22D35F5}" type="slidenum">
              <a:rPr lang="en-GB" smtClean="0"/>
              <a:pPr/>
              <a:t>‹#›</a:t>
            </a:fld>
            <a:endParaRPr lang="en-GB" dirty="0"/>
          </a:p>
        </p:txBody>
      </p:sp>
      <p:cxnSp>
        <p:nvCxnSpPr>
          <p:cNvPr id="8" name="Gerader Verbinder 7">
            <a:extLst>
              <a:ext uri="{FF2B5EF4-FFF2-40B4-BE49-F238E27FC236}">
                <a16:creationId xmlns:a16="http://schemas.microsoft.com/office/drawing/2014/main" id="{FC1CCB5B-D121-47A1-B735-CAA48EEA8105}"/>
              </a:ext>
            </a:extLst>
          </p:cNvPr>
          <p:cNvCxnSpPr>
            <a:cxnSpLocks/>
          </p:cNvCxnSpPr>
          <p:nvPr userDrawn="1"/>
        </p:nvCxnSpPr>
        <p:spPr>
          <a:xfrm>
            <a:off x="1055688" y="6129338"/>
            <a:ext cx="10909300" cy="0"/>
          </a:xfrm>
          <a:prstGeom prst="line">
            <a:avLst/>
          </a:prstGeom>
          <a:ln w="9525">
            <a:solidFill>
              <a:schemeClr val="tx1"/>
            </a:solidFill>
            <a:prstDash val="lgDash"/>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E59D8498-A789-412E-91AB-9E1C9CA8FF9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012827" y="6290469"/>
            <a:ext cx="1204913" cy="233363"/>
          </a:xfrm>
          <a:prstGeom prst="rect">
            <a:avLst/>
          </a:prstGeom>
        </p:spPr>
      </p:pic>
    </p:spTree>
    <p:extLst>
      <p:ext uri="{BB962C8B-B14F-4D97-AF65-F5344CB8AC3E}">
        <p14:creationId xmlns:p14="http://schemas.microsoft.com/office/powerpoint/2010/main" val="3803941547"/>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69" r:id="rId3"/>
    <p:sldLayoutId id="2147483651" r:id="rId4"/>
    <p:sldLayoutId id="2147483670" r:id="rId5"/>
    <p:sldLayoutId id="2147483666" r:id="rId6"/>
    <p:sldLayoutId id="2147483664" r:id="rId7"/>
    <p:sldLayoutId id="2147483667" r:id="rId8"/>
    <p:sldLayoutId id="2147483665" r:id="rId9"/>
    <p:sldLayoutId id="2147483671" r:id="rId10"/>
    <p:sldLayoutId id="2147483663" r:id="rId11"/>
    <p:sldLayoutId id="2147483662" r:id="rId12"/>
    <p:sldLayoutId id="2147483659" r:id="rId13"/>
    <p:sldLayoutId id="2147483657" r:id="rId14"/>
    <p:sldLayoutId id="2147483658" r:id="rId15"/>
    <p:sldLayoutId id="2147483660" r:id="rId16"/>
    <p:sldLayoutId id="2147483650" r:id="rId17"/>
    <p:sldLayoutId id="2147483652" r:id="rId18"/>
    <p:sldLayoutId id="2147483655" r:id="rId19"/>
  </p:sldLayoutIdLst>
  <p:hf sldNum="0" hdr="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52000" indent="0" algn="l" defTabSz="914400" rtl="0" eaLnBrk="1" latinLnBrk="0" hangingPunct="1">
        <a:lnSpc>
          <a:spcPct val="110000"/>
        </a:lnSpc>
        <a:spcBef>
          <a:spcPts val="2200"/>
        </a:spcBef>
        <a:buFont typeface="Vegagerdin FK Grotesk" panose="00000500000000000000" pitchFamily="50" charset="0"/>
        <a:buNone/>
        <a:defRPr sz="1700" kern="1200">
          <a:solidFill>
            <a:schemeClr val="tx1"/>
          </a:solidFill>
          <a:latin typeface="+mn-lt"/>
          <a:ea typeface="+mn-ea"/>
          <a:cs typeface="+mn-cs"/>
        </a:defRPr>
      </a:lvl1pPr>
      <a:lvl2pPr marL="252000" indent="-252000" algn="l" defTabSz="914400" rtl="0" eaLnBrk="1" latinLnBrk="0" hangingPunct="1">
        <a:lnSpc>
          <a:spcPct val="110000"/>
        </a:lnSpc>
        <a:spcBef>
          <a:spcPts val="2200"/>
        </a:spcBef>
        <a:buFont typeface="Vegagerdin FK Grotesk" panose="00000500000000000000" pitchFamily="50" charset="0"/>
        <a:buChar char="→"/>
        <a:defRPr sz="1700" kern="1200">
          <a:solidFill>
            <a:schemeClr val="tx1"/>
          </a:solidFill>
          <a:latin typeface="+mn-lt"/>
          <a:ea typeface="+mn-ea"/>
          <a:cs typeface="+mn-cs"/>
        </a:defRPr>
      </a:lvl2pPr>
      <a:lvl3pPr marL="504000" indent="-252000" algn="l" defTabSz="914400" rtl="0" eaLnBrk="1" latinLnBrk="0" hangingPunct="1">
        <a:lnSpc>
          <a:spcPct val="110000"/>
        </a:lnSpc>
        <a:spcBef>
          <a:spcPts val="2200"/>
        </a:spcBef>
        <a:buFont typeface="Vegagerdin FK Grotesk" panose="00000500000000000000" pitchFamily="50" charset="0"/>
        <a:buChar char="→"/>
        <a:defRPr sz="1700" kern="1200">
          <a:solidFill>
            <a:schemeClr val="tx1"/>
          </a:solidFill>
          <a:latin typeface="+mn-lt"/>
          <a:ea typeface="+mn-ea"/>
          <a:cs typeface="+mn-cs"/>
        </a:defRPr>
      </a:lvl3pPr>
      <a:lvl4pPr marL="504000" indent="-252000" algn="l" defTabSz="914400" rtl="0" eaLnBrk="1" latinLnBrk="0" hangingPunct="1">
        <a:lnSpc>
          <a:spcPct val="110000"/>
        </a:lnSpc>
        <a:spcBef>
          <a:spcPts val="2200"/>
        </a:spcBef>
        <a:buFont typeface="Vegagerdin FK Grotesk" panose="00000500000000000000" pitchFamily="50" charset="0"/>
        <a:buChar char="→"/>
        <a:defRPr sz="1700" kern="1200">
          <a:solidFill>
            <a:schemeClr val="tx1"/>
          </a:solidFill>
          <a:latin typeface="+mn-lt"/>
          <a:ea typeface="+mn-ea"/>
          <a:cs typeface="+mn-cs"/>
        </a:defRPr>
      </a:lvl4pPr>
      <a:lvl5pPr marL="504000" indent="-252000" algn="l" defTabSz="914400" rtl="0" eaLnBrk="1" latinLnBrk="0" hangingPunct="1">
        <a:lnSpc>
          <a:spcPct val="110000"/>
        </a:lnSpc>
        <a:spcBef>
          <a:spcPts val="2200"/>
        </a:spcBef>
        <a:buFont typeface="Vegagerdin FK Grotesk" panose="00000500000000000000" pitchFamily="50" charset="0"/>
        <a:buChar char="→"/>
        <a:defRPr sz="1700" kern="1200">
          <a:solidFill>
            <a:schemeClr val="tx1"/>
          </a:solidFill>
          <a:latin typeface="+mn-lt"/>
          <a:ea typeface="+mn-ea"/>
          <a:cs typeface="+mn-cs"/>
        </a:defRPr>
      </a:lvl5pPr>
      <a:lvl6pPr marL="504000" indent="-252000" algn="l" defTabSz="914400" rtl="0" eaLnBrk="1" latinLnBrk="0" hangingPunct="1">
        <a:lnSpc>
          <a:spcPct val="110000"/>
        </a:lnSpc>
        <a:spcBef>
          <a:spcPts val="2200"/>
        </a:spcBef>
        <a:buFont typeface="Vegagerdin FK Grotesk" panose="00000500000000000000" pitchFamily="50" charset="0"/>
        <a:buChar char="→"/>
        <a:defRPr sz="1700" kern="1200">
          <a:solidFill>
            <a:schemeClr val="tx1"/>
          </a:solidFill>
          <a:latin typeface="+mn-lt"/>
          <a:ea typeface="+mn-ea"/>
          <a:cs typeface="+mn-cs"/>
        </a:defRPr>
      </a:lvl6pPr>
      <a:lvl7pPr marL="504000" indent="-252000" algn="l" defTabSz="914400" rtl="0" eaLnBrk="1" latinLnBrk="0" hangingPunct="1">
        <a:lnSpc>
          <a:spcPct val="110000"/>
        </a:lnSpc>
        <a:spcBef>
          <a:spcPts val="2200"/>
        </a:spcBef>
        <a:buFont typeface="Vegagerdin FK Grotesk" panose="00000500000000000000" pitchFamily="50" charset="0"/>
        <a:buChar char="→"/>
        <a:defRPr sz="1700" kern="1200">
          <a:solidFill>
            <a:schemeClr val="tx1"/>
          </a:solidFill>
          <a:latin typeface="+mn-lt"/>
          <a:ea typeface="+mn-ea"/>
          <a:cs typeface="+mn-cs"/>
        </a:defRPr>
      </a:lvl7pPr>
      <a:lvl8pPr marL="504000" indent="-252000" algn="l" defTabSz="914400" rtl="0" eaLnBrk="1" latinLnBrk="0" hangingPunct="1">
        <a:lnSpc>
          <a:spcPct val="110000"/>
        </a:lnSpc>
        <a:spcBef>
          <a:spcPts val="2200"/>
        </a:spcBef>
        <a:buFont typeface="Vegagerdin FK Grotesk" panose="00000500000000000000" pitchFamily="50" charset="0"/>
        <a:buChar char="→"/>
        <a:defRPr sz="1700" kern="1200">
          <a:solidFill>
            <a:schemeClr val="tx1"/>
          </a:solidFill>
          <a:latin typeface="+mn-lt"/>
          <a:ea typeface="+mn-ea"/>
          <a:cs typeface="+mn-cs"/>
        </a:defRPr>
      </a:lvl8pPr>
      <a:lvl9pPr marL="504000" indent="-252000" algn="l" defTabSz="914400" rtl="0" eaLnBrk="1" latinLnBrk="0" hangingPunct="1">
        <a:lnSpc>
          <a:spcPct val="110000"/>
        </a:lnSpc>
        <a:spcBef>
          <a:spcPts val="2200"/>
        </a:spcBef>
        <a:buFont typeface="Vegagerdin FK Grotesk" panose="00000500000000000000" pitchFamily="50"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2071" userDrawn="1">
          <p15:clr>
            <a:srgbClr val="F26B43"/>
          </p15:clr>
        </p15:guide>
        <p15:guide id="27" pos="665" userDrawn="1">
          <p15:clr>
            <a:srgbClr val="F26B43"/>
          </p15:clr>
        </p15:guide>
        <p15:guide id="34" orient="horz" pos="1548" userDrawn="1">
          <p15:clr>
            <a:srgbClr val="F26B43"/>
          </p15:clr>
        </p15:guide>
        <p15:guide id="36" orient="horz" pos="84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descr="Ein Bild, das Kuchen, schwarz, sitzend, Essen enthält.&#10;&#10;Automatisch generierte Beschreibung">
            <a:extLst>
              <a:ext uri="{FF2B5EF4-FFF2-40B4-BE49-F238E27FC236}">
                <a16:creationId xmlns:a16="http://schemas.microsoft.com/office/drawing/2014/main" id="{8E99020D-3FC7-4B0C-9460-FC680A4D494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14" b="214"/>
          <a:stretch>
            <a:fillRect/>
          </a:stretch>
        </p:blipFill>
        <p:spPr/>
      </p:pic>
      <p:sp>
        <p:nvSpPr>
          <p:cNvPr id="2" name="Title 1"/>
          <p:cNvSpPr>
            <a:spLocks noGrp="1"/>
          </p:cNvSpPr>
          <p:nvPr>
            <p:ph type="ctrTitle"/>
          </p:nvPr>
        </p:nvSpPr>
        <p:spPr/>
        <p:txBody>
          <a:bodyPr tIns="180000" bIns="162000" anchor="t" anchorCtr="0">
            <a:normAutofit/>
          </a:bodyPr>
          <a:lstStyle/>
          <a:p>
            <a:r>
              <a:rPr lang="is-IS" sz="2400" dirty="0">
                <a:latin typeface="Arial" panose="020B0604020202020204" pitchFamily="34" charset="0"/>
                <a:cs typeface="Arial" panose="020B0604020202020204" pitchFamily="34" charset="0"/>
              </a:rPr>
              <a:t>Vegagerðin, Landupplýsingar og Framkvæmdakortasjá</a:t>
            </a:r>
          </a:p>
        </p:txBody>
      </p:sp>
      <p:sp>
        <p:nvSpPr>
          <p:cNvPr id="3" name="Subtitle 2"/>
          <p:cNvSpPr>
            <a:spLocks noGrp="1"/>
          </p:cNvSpPr>
          <p:nvPr>
            <p:ph type="subTitle" idx="1"/>
          </p:nvPr>
        </p:nvSpPr>
        <p:spPr/>
        <p:txBody>
          <a:bodyPr/>
          <a:lstStyle/>
          <a:p>
            <a:r>
              <a:rPr lang="is-IS" dirty="0">
                <a:latin typeface="Arial" panose="020B0604020202020204" pitchFamily="34" charset="0"/>
                <a:cs typeface="Arial" panose="020B0604020202020204" pitchFamily="34" charset="0"/>
              </a:rPr>
              <a:t>Eiður Daði Bjarkason</a:t>
            </a:r>
          </a:p>
        </p:txBody>
      </p:sp>
    </p:spTree>
    <p:extLst>
      <p:ext uri="{BB962C8B-B14F-4D97-AF65-F5344CB8AC3E}">
        <p14:creationId xmlns:p14="http://schemas.microsoft.com/office/powerpoint/2010/main" val="3287528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91DD92C-4D07-4E8B-802C-B338405CCD76}"/>
              </a:ext>
            </a:extLst>
          </p:cNvPr>
          <p:cNvSpPr>
            <a:spLocks noGrp="1"/>
          </p:cNvSpPr>
          <p:nvPr>
            <p:ph type="title"/>
          </p:nvPr>
        </p:nvSpPr>
        <p:spPr>
          <a:xfrm>
            <a:off x="613350" y="452028"/>
            <a:ext cx="8677275" cy="468310"/>
          </a:xfrm>
        </p:spPr>
        <p:txBody>
          <a:bodyPr/>
          <a:lstStyle/>
          <a:p>
            <a:r>
              <a:rPr lang="is-I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Áætlanadeild og landupplýsingar</a:t>
            </a:r>
          </a:p>
        </p:txBody>
      </p:sp>
      <p:sp>
        <p:nvSpPr>
          <p:cNvPr id="3" name="Inhaltsplatzhalter 2">
            <a:extLst>
              <a:ext uri="{FF2B5EF4-FFF2-40B4-BE49-F238E27FC236}">
                <a16:creationId xmlns:a16="http://schemas.microsoft.com/office/drawing/2014/main" id="{921B1F00-37D4-495A-9802-2EC525A0D0FD}"/>
              </a:ext>
            </a:extLst>
          </p:cNvPr>
          <p:cNvSpPr>
            <a:spLocks noGrp="1"/>
          </p:cNvSpPr>
          <p:nvPr>
            <p:ph type="body" sz="quarter" idx="13"/>
          </p:nvPr>
        </p:nvSpPr>
        <p:spPr>
          <a:xfrm>
            <a:off x="493486" y="1235034"/>
            <a:ext cx="5921104" cy="4977080"/>
          </a:xfrm>
        </p:spPr>
        <p:txBody>
          <a:bodyPr/>
          <a:lstStyle/>
          <a:p>
            <a:pPr>
              <a:spcBef>
                <a:spcPts val="1200"/>
              </a:spcBef>
            </a:pPr>
            <a:r>
              <a:rPr lang="is-IS" sz="2000" dirty="0">
                <a:latin typeface="Arial" panose="020B0604020202020204" pitchFamily="34" charset="0"/>
                <a:cs typeface="Arial" panose="020B0604020202020204" pitchFamily="34" charset="0"/>
              </a:rPr>
              <a:t>Við sjáum um uppsetningu og að viðhalda kortasjám </a:t>
            </a:r>
          </a:p>
          <a:p>
            <a:pPr>
              <a:spcBef>
                <a:spcPts val="1200"/>
              </a:spcBef>
            </a:pPr>
            <a:r>
              <a:rPr lang="is-IS" sz="2000" dirty="0">
                <a:latin typeface="Arial" panose="020B0604020202020204" pitchFamily="34" charset="0"/>
                <a:cs typeface="Arial" panose="020B0604020202020204" pitchFamily="34" charset="0"/>
              </a:rPr>
              <a:t>Tryggja aðgengi að landfræðilegum gögnum til að nota innan Vegagerðarinnar</a:t>
            </a:r>
          </a:p>
          <a:p>
            <a:pPr>
              <a:spcBef>
                <a:spcPts val="1200"/>
              </a:spcBef>
            </a:pPr>
            <a:r>
              <a:rPr lang="is-IS" sz="2000" dirty="0">
                <a:latin typeface="Arial" panose="020B0604020202020204" pitchFamily="34" charset="0"/>
                <a:cs typeface="Arial" panose="020B0604020202020204" pitchFamily="34" charset="0"/>
              </a:rPr>
              <a:t>Helstu kortasjár í notkun</a:t>
            </a:r>
          </a:p>
          <a:p>
            <a:pPr marL="789750" lvl="2" indent="-285750">
              <a:lnSpc>
                <a:spcPct val="100000"/>
              </a:lnSpc>
              <a:spcBef>
                <a:spcPts val="600"/>
              </a:spcBef>
              <a:buFont typeface="Arial" panose="020B0604020202020204" pitchFamily="34" charset="0"/>
              <a:buChar char="•"/>
            </a:pPr>
            <a:r>
              <a:rPr lang="is-IS" dirty="0">
                <a:latin typeface="Arial" panose="020B0604020202020204" pitchFamily="34" charset="0"/>
                <a:cs typeface="Arial" panose="020B0604020202020204" pitchFamily="34" charset="0"/>
              </a:rPr>
              <a:t>Kortasjá – </a:t>
            </a:r>
            <a:r>
              <a:rPr lang="is-IS" sz="1400" dirty="0">
                <a:solidFill>
                  <a:srgbClr val="C00000"/>
                </a:solidFill>
                <a:latin typeface="Arial" panose="020B0604020202020204" pitchFamily="34" charset="0"/>
                <a:cs typeface="Arial" panose="020B0604020202020204" pitchFamily="34" charset="0"/>
              </a:rPr>
              <a:t>Vegir, brýr, jarðgöng og tæki</a:t>
            </a:r>
          </a:p>
          <a:p>
            <a:pPr marL="789750" lvl="2" indent="-285750">
              <a:lnSpc>
                <a:spcPct val="100000"/>
              </a:lnSpc>
              <a:spcBef>
                <a:spcPts val="600"/>
              </a:spcBef>
              <a:buFont typeface="Arial" panose="020B0604020202020204" pitchFamily="34" charset="0"/>
              <a:buChar char="•"/>
            </a:pPr>
            <a:r>
              <a:rPr lang="is-IS" dirty="0">
                <a:latin typeface="Arial" panose="020B0604020202020204" pitchFamily="34" charset="0"/>
                <a:cs typeface="Arial" panose="020B0604020202020204" pitchFamily="34" charset="0"/>
              </a:rPr>
              <a:t>Slitlög – </a:t>
            </a:r>
            <a:r>
              <a:rPr lang="is-IS" sz="1400" dirty="0">
                <a:solidFill>
                  <a:srgbClr val="C00000"/>
                </a:solidFill>
                <a:latin typeface="Arial" panose="020B0604020202020204" pitchFamily="34" charset="0"/>
                <a:cs typeface="Arial" panose="020B0604020202020204" pitchFamily="34" charset="0"/>
              </a:rPr>
              <a:t>Hjólför, vegbreiddir og viðhaldskráning</a:t>
            </a:r>
          </a:p>
          <a:p>
            <a:pPr marL="789750" lvl="2" indent="-285750">
              <a:lnSpc>
                <a:spcPct val="100000"/>
              </a:lnSpc>
              <a:spcBef>
                <a:spcPts val="600"/>
              </a:spcBef>
              <a:buFont typeface="Arial" panose="020B0604020202020204" pitchFamily="34" charset="0"/>
              <a:buChar char="•"/>
            </a:pPr>
            <a:r>
              <a:rPr lang="is-IS" dirty="0">
                <a:latin typeface="Arial" panose="020B0604020202020204" pitchFamily="34" charset="0"/>
                <a:cs typeface="Arial" panose="020B0604020202020204" pitchFamily="34" charset="0"/>
              </a:rPr>
              <a:t>Umferð og slys – </a:t>
            </a:r>
            <a:r>
              <a:rPr lang="is-IS" sz="1400" dirty="0">
                <a:solidFill>
                  <a:srgbClr val="C00000"/>
                </a:solidFill>
                <a:latin typeface="Arial" panose="020B0604020202020204" pitchFamily="34" charset="0"/>
                <a:cs typeface="Arial" panose="020B0604020202020204" pitchFamily="34" charset="0"/>
              </a:rPr>
              <a:t>Slys á vegum, umferðartölur og teljarar og öryggisaðgerðir</a:t>
            </a:r>
          </a:p>
          <a:p>
            <a:pPr marL="789750" lvl="2" indent="-285750">
              <a:lnSpc>
                <a:spcPct val="100000"/>
              </a:lnSpc>
              <a:spcBef>
                <a:spcPts val="600"/>
              </a:spcBef>
              <a:buFont typeface="Arial" panose="020B0604020202020204" pitchFamily="34" charset="0"/>
              <a:buChar char="•"/>
            </a:pPr>
            <a:r>
              <a:rPr lang="is-IS" dirty="0">
                <a:latin typeface="Arial" panose="020B0604020202020204" pitchFamily="34" charset="0"/>
                <a:cs typeface="Arial" panose="020B0604020202020204" pitchFamily="34" charset="0"/>
              </a:rPr>
              <a:t>Þjónusta og vegbúnaður – </a:t>
            </a:r>
            <a:r>
              <a:rPr lang="is-IS" sz="1400" dirty="0">
                <a:solidFill>
                  <a:srgbClr val="C00000"/>
                </a:solidFill>
                <a:latin typeface="Arial" panose="020B0604020202020204" pitchFamily="34" charset="0"/>
                <a:cs typeface="Arial" panose="020B0604020202020204" pitchFamily="34" charset="0"/>
              </a:rPr>
              <a:t>Sumarþjónusta, vetrarþjónusta, áningarstaðir og vegbúnaður</a:t>
            </a:r>
          </a:p>
          <a:p>
            <a:pPr marL="789750" lvl="2" indent="-285750">
              <a:lnSpc>
                <a:spcPct val="100000"/>
              </a:lnSpc>
              <a:spcBef>
                <a:spcPts val="600"/>
              </a:spcBef>
              <a:buFont typeface="Arial" panose="020B0604020202020204" pitchFamily="34" charset="0"/>
              <a:buChar char="•"/>
            </a:pPr>
            <a:r>
              <a:rPr lang="is-IS" dirty="0">
                <a:latin typeface="Arial" panose="020B0604020202020204" pitchFamily="34" charset="0"/>
                <a:cs typeface="Arial" panose="020B0604020202020204" pitchFamily="34" charset="0"/>
              </a:rPr>
              <a:t>Tillaga að Samgönguáætlun - </a:t>
            </a:r>
            <a:r>
              <a:rPr lang="is-IS" sz="1400" dirty="0">
                <a:solidFill>
                  <a:srgbClr val="C00000"/>
                </a:solidFill>
                <a:latin typeface="Arial" panose="020B0604020202020204" pitchFamily="34" charset="0"/>
                <a:cs typeface="Arial" panose="020B0604020202020204" pitchFamily="34" charset="0"/>
              </a:rPr>
              <a:t>Samgönguáætlun, Jarðgangaáætlun, tengivegaáætlun og hjólastígaáætlun</a:t>
            </a:r>
          </a:p>
        </p:txBody>
      </p:sp>
      <p:pic>
        <p:nvPicPr>
          <p:cNvPr id="6" name="Picture 5">
            <a:extLst>
              <a:ext uri="{FF2B5EF4-FFF2-40B4-BE49-F238E27FC236}">
                <a16:creationId xmlns:a16="http://schemas.microsoft.com/office/drawing/2014/main" id="{53BEEA02-CDA7-43A0-BC4B-080213B28947}"/>
              </a:ext>
            </a:extLst>
          </p:cNvPr>
          <p:cNvPicPr>
            <a:picLocks noChangeAspect="1"/>
          </p:cNvPicPr>
          <p:nvPr/>
        </p:nvPicPr>
        <p:blipFill rotWithShape="1">
          <a:blip r:embed="rId3"/>
          <a:srcRect l="4038" t="1998" r="6404" b="2164"/>
          <a:stretch/>
        </p:blipFill>
        <p:spPr>
          <a:xfrm>
            <a:off x="6476881" y="986971"/>
            <a:ext cx="5326741" cy="4818742"/>
          </a:xfrm>
          <a:prstGeom prst="rect">
            <a:avLst/>
          </a:prstGeom>
        </p:spPr>
      </p:pic>
    </p:spTree>
    <p:extLst>
      <p:ext uri="{BB962C8B-B14F-4D97-AF65-F5344CB8AC3E}">
        <p14:creationId xmlns:p14="http://schemas.microsoft.com/office/powerpoint/2010/main" val="2744184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78CCC6-CF7E-4F9D-B7A5-BB816C919B60}"/>
              </a:ext>
            </a:extLst>
          </p:cNvPr>
          <p:cNvPicPr>
            <a:picLocks noChangeAspect="1"/>
          </p:cNvPicPr>
          <p:nvPr/>
        </p:nvPicPr>
        <p:blipFill>
          <a:blip r:embed="rId3"/>
          <a:stretch>
            <a:fillRect/>
          </a:stretch>
        </p:blipFill>
        <p:spPr>
          <a:xfrm>
            <a:off x="7969811" y="97320"/>
            <a:ext cx="4120590" cy="3274318"/>
          </a:xfrm>
          <a:prstGeom prst="rect">
            <a:avLst/>
          </a:prstGeom>
        </p:spPr>
      </p:pic>
      <p:pic>
        <p:nvPicPr>
          <p:cNvPr id="13" name="Picture 12">
            <a:extLst>
              <a:ext uri="{FF2B5EF4-FFF2-40B4-BE49-F238E27FC236}">
                <a16:creationId xmlns:a16="http://schemas.microsoft.com/office/drawing/2014/main" id="{576F4D03-DF41-4657-ACF8-4FD3F1C65525}"/>
              </a:ext>
            </a:extLst>
          </p:cNvPr>
          <p:cNvPicPr>
            <a:picLocks noChangeAspect="1"/>
          </p:cNvPicPr>
          <p:nvPr/>
        </p:nvPicPr>
        <p:blipFill>
          <a:blip r:embed="rId4"/>
          <a:stretch>
            <a:fillRect/>
          </a:stretch>
        </p:blipFill>
        <p:spPr>
          <a:xfrm>
            <a:off x="7969811" y="3486363"/>
            <a:ext cx="4161423" cy="2997430"/>
          </a:xfrm>
          <a:prstGeom prst="rect">
            <a:avLst/>
          </a:prstGeom>
        </p:spPr>
      </p:pic>
      <p:pic>
        <p:nvPicPr>
          <p:cNvPr id="17" name="Picture 16">
            <a:extLst>
              <a:ext uri="{FF2B5EF4-FFF2-40B4-BE49-F238E27FC236}">
                <a16:creationId xmlns:a16="http://schemas.microsoft.com/office/drawing/2014/main" id="{4455E2EC-F1B2-43B0-9139-311FB09B83F8}"/>
              </a:ext>
            </a:extLst>
          </p:cNvPr>
          <p:cNvPicPr>
            <a:picLocks noChangeAspect="1"/>
          </p:cNvPicPr>
          <p:nvPr/>
        </p:nvPicPr>
        <p:blipFill>
          <a:blip r:embed="rId5"/>
          <a:stretch>
            <a:fillRect/>
          </a:stretch>
        </p:blipFill>
        <p:spPr>
          <a:xfrm>
            <a:off x="2288796" y="833580"/>
            <a:ext cx="5575038" cy="5190840"/>
          </a:xfrm>
          <a:prstGeom prst="rect">
            <a:avLst/>
          </a:prstGeom>
        </p:spPr>
      </p:pic>
      <p:pic>
        <p:nvPicPr>
          <p:cNvPr id="21" name="Picture 20">
            <a:extLst>
              <a:ext uri="{FF2B5EF4-FFF2-40B4-BE49-F238E27FC236}">
                <a16:creationId xmlns:a16="http://schemas.microsoft.com/office/drawing/2014/main" id="{C7FB1C5E-0202-4CBB-A40F-E1934B2ABB3F}"/>
              </a:ext>
            </a:extLst>
          </p:cNvPr>
          <p:cNvPicPr>
            <a:picLocks noChangeAspect="1"/>
          </p:cNvPicPr>
          <p:nvPr/>
        </p:nvPicPr>
        <p:blipFill rotWithShape="1">
          <a:blip r:embed="rId6"/>
          <a:srcRect l="22659"/>
          <a:stretch/>
        </p:blipFill>
        <p:spPr>
          <a:xfrm>
            <a:off x="101599" y="1185235"/>
            <a:ext cx="2081221" cy="4372806"/>
          </a:xfrm>
          <a:prstGeom prst="rect">
            <a:avLst/>
          </a:prstGeom>
        </p:spPr>
      </p:pic>
      <p:sp>
        <p:nvSpPr>
          <p:cNvPr id="22" name="TextBox 21">
            <a:extLst>
              <a:ext uri="{FF2B5EF4-FFF2-40B4-BE49-F238E27FC236}">
                <a16:creationId xmlns:a16="http://schemas.microsoft.com/office/drawing/2014/main" id="{AC8946B0-B119-42BD-A171-22CD7DEF7E98}"/>
              </a:ext>
            </a:extLst>
          </p:cNvPr>
          <p:cNvSpPr txBox="1"/>
          <p:nvPr/>
        </p:nvSpPr>
        <p:spPr>
          <a:xfrm>
            <a:off x="1822150" y="1185235"/>
            <a:ext cx="413657" cy="369332"/>
          </a:xfrm>
          <a:prstGeom prst="rect">
            <a:avLst/>
          </a:prstGeom>
          <a:noFill/>
        </p:spPr>
        <p:txBody>
          <a:bodyPr wrap="square" rtlCol="0">
            <a:spAutoFit/>
          </a:bodyPr>
          <a:lstStyle/>
          <a:p>
            <a:r>
              <a:rPr lang="is-IS" b="1" dirty="0">
                <a:solidFill>
                  <a:schemeClr val="bg1"/>
                </a:solidFill>
                <a:latin typeface="Arial" panose="020B0604020202020204" pitchFamily="34" charset="0"/>
                <a:cs typeface="Arial" panose="020B0604020202020204" pitchFamily="34" charset="0"/>
              </a:rPr>
              <a:t>1)</a:t>
            </a:r>
          </a:p>
        </p:txBody>
      </p:sp>
      <p:sp>
        <p:nvSpPr>
          <p:cNvPr id="23" name="TextBox 22">
            <a:extLst>
              <a:ext uri="{FF2B5EF4-FFF2-40B4-BE49-F238E27FC236}">
                <a16:creationId xmlns:a16="http://schemas.microsoft.com/office/drawing/2014/main" id="{7C8B4E25-2E11-4958-A07B-659015351A89}"/>
              </a:ext>
            </a:extLst>
          </p:cNvPr>
          <p:cNvSpPr txBox="1"/>
          <p:nvPr/>
        </p:nvSpPr>
        <p:spPr>
          <a:xfrm>
            <a:off x="7368796" y="1000569"/>
            <a:ext cx="413657" cy="369332"/>
          </a:xfrm>
          <a:prstGeom prst="rect">
            <a:avLst/>
          </a:prstGeom>
          <a:noFill/>
        </p:spPr>
        <p:txBody>
          <a:bodyPr wrap="square" rtlCol="0">
            <a:spAutoFit/>
          </a:bodyPr>
          <a:lstStyle/>
          <a:p>
            <a:r>
              <a:rPr lang="is-IS" b="1" dirty="0">
                <a:latin typeface="Arial" panose="020B0604020202020204" pitchFamily="34" charset="0"/>
                <a:cs typeface="Arial" panose="020B0604020202020204" pitchFamily="34" charset="0"/>
              </a:rPr>
              <a:t>2)</a:t>
            </a:r>
          </a:p>
        </p:txBody>
      </p:sp>
      <p:sp>
        <p:nvSpPr>
          <p:cNvPr id="24" name="TextBox 23">
            <a:extLst>
              <a:ext uri="{FF2B5EF4-FFF2-40B4-BE49-F238E27FC236}">
                <a16:creationId xmlns:a16="http://schemas.microsoft.com/office/drawing/2014/main" id="{BC12511D-5E13-4D5B-8FEA-01E5560903BD}"/>
              </a:ext>
            </a:extLst>
          </p:cNvPr>
          <p:cNvSpPr txBox="1"/>
          <p:nvPr/>
        </p:nvSpPr>
        <p:spPr>
          <a:xfrm>
            <a:off x="7969811" y="97320"/>
            <a:ext cx="413657" cy="369332"/>
          </a:xfrm>
          <a:prstGeom prst="rect">
            <a:avLst/>
          </a:prstGeom>
          <a:noFill/>
        </p:spPr>
        <p:txBody>
          <a:bodyPr wrap="square" rtlCol="0">
            <a:spAutoFit/>
          </a:bodyPr>
          <a:lstStyle/>
          <a:p>
            <a:r>
              <a:rPr lang="is-IS" b="1" dirty="0">
                <a:latin typeface="Arial" panose="020B0604020202020204" pitchFamily="34" charset="0"/>
                <a:cs typeface="Arial" panose="020B0604020202020204" pitchFamily="34" charset="0"/>
              </a:rPr>
              <a:t>3)</a:t>
            </a:r>
          </a:p>
        </p:txBody>
      </p:sp>
      <p:sp>
        <p:nvSpPr>
          <p:cNvPr id="25" name="TextBox 24">
            <a:extLst>
              <a:ext uri="{FF2B5EF4-FFF2-40B4-BE49-F238E27FC236}">
                <a16:creationId xmlns:a16="http://schemas.microsoft.com/office/drawing/2014/main" id="{03585ECB-82C5-44E7-B0B8-9E3A83AADAB8}"/>
              </a:ext>
            </a:extLst>
          </p:cNvPr>
          <p:cNvSpPr txBox="1"/>
          <p:nvPr/>
        </p:nvSpPr>
        <p:spPr>
          <a:xfrm>
            <a:off x="7969811" y="3548743"/>
            <a:ext cx="413657" cy="369332"/>
          </a:xfrm>
          <a:prstGeom prst="rect">
            <a:avLst/>
          </a:prstGeom>
          <a:noFill/>
        </p:spPr>
        <p:txBody>
          <a:bodyPr wrap="square" rtlCol="0">
            <a:spAutoFit/>
          </a:bodyPr>
          <a:lstStyle/>
          <a:p>
            <a:r>
              <a:rPr lang="is-IS" b="1" dirty="0">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933123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D86BED-E959-4250-9FB6-D51D2910F20C}"/>
              </a:ext>
            </a:extLst>
          </p:cNvPr>
          <p:cNvSpPr>
            <a:spLocks noGrp="1"/>
          </p:cNvSpPr>
          <p:nvPr>
            <p:ph type="title"/>
          </p:nvPr>
        </p:nvSpPr>
        <p:spPr>
          <a:xfrm>
            <a:off x="396783" y="740339"/>
            <a:ext cx="1943006" cy="468310"/>
          </a:xfrm>
        </p:spPr>
        <p:txBody>
          <a:bodyPr/>
          <a:lstStyle/>
          <a:p>
            <a:r>
              <a:rPr lang="is-IS" dirty="0">
                <a:latin typeface="Arial" panose="020B0604020202020204" pitchFamily="34" charset="0"/>
                <a:cs typeface="Arial" panose="020B0604020202020204" pitchFamily="34" charset="0"/>
              </a:rPr>
              <a:t>Umferðin</a:t>
            </a:r>
          </a:p>
        </p:txBody>
      </p:sp>
      <p:pic>
        <p:nvPicPr>
          <p:cNvPr id="7" name="Picture 6">
            <a:extLst>
              <a:ext uri="{FF2B5EF4-FFF2-40B4-BE49-F238E27FC236}">
                <a16:creationId xmlns:a16="http://schemas.microsoft.com/office/drawing/2014/main" id="{AEDDB05C-97F1-45BE-9628-80CCB36FDA96}"/>
              </a:ext>
            </a:extLst>
          </p:cNvPr>
          <p:cNvPicPr>
            <a:picLocks noChangeAspect="1"/>
          </p:cNvPicPr>
          <p:nvPr/>
        </p:nvPicPr>
        <p:blipFill>
          <a:blip r:embed="rId3"/>
          <a:stretch>
            <a:fillRect/>
          </a:stretch>
        </p:blipFill>
        <p:spPr>
          <a:xfrm>
            <a:off x="2817159" y="290766"/>
            <a:ext cx="8724046" cy="5686451"/>
          </a:xfrm>
          <a:prstGeom prst="rect">
            <a:avLst/>
          </a:prstGeom>
        </p:spPr>
      </p:pic>
    </p:spTree>
    <p:extLst>
      <p:ext uri="{BB962C8B-B14F-4D97-AF65-F5344CB8AC3E}">
        <p14:creationId xmlns:p14="http://schemas.microsoft.com/office/powerpoint/2010/main" val="3004856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A9222258-B7EC-4D9D-84DB-4C9404086AB2}"/>
              </a:ext>
            </a:extLst>
          </p:cNvPr>
          <p:cNvSpPr>
            <a:spLocks noGrp="1"/>
          </p:cNvSpPr>
          <p:nvPr>
            <p:ph type="title"/>
          </p:nvPr>
        </p:nvSpPr>
        <p:spPr>
          <a:xfrm>
            <a:off x="426193" y="497986"/>
            <a:ext cx="8199912" cy="775107"/>
          </a:xfrm>
        </p:spPr>
        <p:txBody>
          <a:bodyPr/>
          <a:lstStyle/>
          <a:p>
            <a:r>
              <a:rPr lang="is-IS" dirty="0">
                <a:latin typeface="Arial" panose="020B0604020202020204" pitchFamily="34" charset="0"/>
                <a:cs typeface="Arial" panose="020B0604020202020204" pitchFamily="34" charset="0"/>
              </a:rPr>
              <a:t>Framkvæmdir á vegagerdin.is </a:t>
            </a:r>
          </a:p>
        </p:txBody>
      </p:sp>
      <p:sp>
        <p:nvSpPr>
          <p:cNvPr id="3" name="Textplatzhalter 2">
            <a:extLst>
              <a:ext uri="{FF2B5EF4-FFF2-40B4-BE49-F238E27FC236}">
                <a16:creationId xmlns:a16="http://schemas.microsoft.com/office/drawing/2014/main" id="{904EE56F-81C3-4779-849C-4D22E99B6BCC}"/>
              </a:ext>
            </a:extLst>
          </p:cNvPr>
          <p:cNvSpPr>
            <a:spLocks noGrp="1"/>
          </p:cNvSpPr>
          <p:nvPr>
            <p:ph type="body" sz="quarter" idx="16"/>
          </p:nvPr>
        </p:nvSpPr>
        <p:spPr>
          <a:xfrm>
            <a:off x="643906" y="1503484"/>
            <a:ext cx="4000665" cy="4023994"/>
          </a:xfrm>
        </p:spPr>
        <p:txBody>
          <a:bodyPr/>
          <a:lstStyle/>
          <a:p>
            <a:pPr>
              <a:spcBef>
                <a:spcPts val="500"/>
              </a:spcBef>
            </a:pPr>
            <a:r>
              <a:rPr lang="is-IS" sz="2000" b="0" dirty="0">
                <a:latin typeface="Arial" panose="020B0604020202020204" pitchFamily="34" charset="0"/>
                <a:cs typeface="Arial" panose="020B0604020202020204" pitchFamily="34" charset="0"/>
              </a:rPr>
              <a:t>Heimasíðu Vegagerðar er helstu framkvæmdir í vinnslu og lokið sýnd á korti</a:t>
            </a:r>
          </a:p>
          <a:p>
            <a:pPr marL="285750" indent="-285750">
              <a:spcBef>
                <a:spcPts val="500"/>
              </a:spcBef>
              <a:buFont typeface="Arial" panose="020B0604020202020204" pitchFamily="34" charset="0"/>
              <a:buChar char="•"/>
            </a:pPr>
            <a:r>
              <a:rPr lang="is-IS" sz="1400" b="0" dirty="0">
                <a:latin typeface="Arial" panose="020B0604020202020204" pitchFamily="34" charset="0"/>
                <a:cs typeface="Arial" panose="020B0604020202020204" pitchFamily="34" charset="0"/>
              </a:rPr>
              <a:t>Verkefnin - Framkvæmdir</a:t>
            </a:r>
          </a:p>
          <a:p>
            <a:pPr>
              <a:spcBef>
                <a:spcPts val="500"/>
              </a:spcBef>
            </a:pPr>
            <a:r>
              <a:rPr lang="is-IS" sz="2000" b="0" dirty="0">
                <a:latin typeface="Arial" panose="020B0604020202020204" pitchFamily="34" charset="0"/>
                <a:cs typeface="Arial" panose="020B0604020202020204" pitchFamily="34" charset="0"/>
              </a:rPr>
              <a:t>Opinn framkvæmda kortasjá þar sem er hægt að sjá útlínur, umfang og upplýsingar framkvæmda</a:t>
            </a:r>
          </a:p>
          <a:p>
            <a:pPr marL="285750" indent="-285750">
              <a:spcBef>
                <a:spcPts val="500"/>
              </a:spcBef>
              <a:buFont typeface="Arial" panose="020B0604020202020204" pitchFamily="34" charset="0"/>
              <a:buChar char="•"/>
            </a:pPr>
            <a:r>
              <a:rPr lang="is-IS" sz="1400" b="0" dirty="0">
                <a:latin typeface="Arial" panose="020B0604020202020204" pitchFamily="34" charset="0"/>
                <a:cs typeface="Arial" panose="020B0604020202020204" pitchFamily="34" charset="0"/>
              </a:rPr>
              <a:t>Verkefnin – Framkvæmdir - Kortasjá </a:t>
            </a:r>
          </a:p>
          <a:p>
            <a:pPr marL="285750" indent="-285750">
              <a:spcBef>
                <a:spcPts val="500"/>
              </a:spcBef>
              <a:buFont typeface="Arial" panose="020B0604020202020204" pitchFamily="34" charset="0"/>
              <a:buChar char="•"/>
            </a:pPr>
            <a:r>
              <a:rPr lang="is-IS" sz="1400" b="0" i="1" dirty="0">
                <a:latin typeface="Arial" panose="020B0604020202020204" pitchFamily="34" charset="0"/>
                <a:cs typeface="Arial" panose="020B0604020202020204" pitchFamily="34" charset="0"/>
              </a:rPr>
              <a:t>https://geoportal.vegagerdin.is/framkvaemdir/</a:t>
            </a:r>
          </a:p>
        </p:txBody>
      </p:sp>
      <p:pic>
        <p:nvPicPr>
          <p:cNvPr id="6" name="Picture 5">
            <a:extLst>
              <a:ext uri="{FF2B5EF4-FFF2-40B4-BE49-F238E27FC236}">
                <a16:creationId xmlns:a16="http://schemas.microsoft.com/office/drawing/2014/main" id="{A6F07147-EAD3-4AA3-82E1-74760D3403B8}"/>
              </a:ext>
            </a:extLst>
          </p:cNvPr>
          <p:cNvPicPr>
            <a:picLocks noChangeAspect="1"/>
          </p:cNvPicPr>
          <p:nvPr/>
        </p:nvPicPr>
        <p:blipFill>
          <a:blip r:embed="rId3"/>
          <a:stretch>
            <a:fillRect/>
          </a:stretch>
        </p:blipFill>
        <p:spPr>
          <a:xfrm>
            <a:off x="368135" y="4746115"/>
            <a:ext cx="5450774" cy="896167"/>
          </a:xfrm>
          <a:prstGeom prst="rect">
            <a:avLst/>
          </a:prstGeom>
        </p:spPr>
      </p:pic>
      <p:pic>
        <p:nvPicPr>
          <p:cNvPr id="8" name="Picture 7">
            <a:extLst>
              <a:ext uri="{FF2B5EF4-FFF2-40B4-BE49-F238E27FC236}">
                <a16:creationId xmlns:a16="http://schemas.microsoft.com/office/drawing/2014/main" id="{3ECEC98A-92F9-4CD7-A96A-79C2DD578EE4}"/>
              </a:ext>
            </a:extLst>
          </p:cNvPr>
          <p:cNvPicPr>
            <a:picLocks noChangeAspect="1"/>
          </p:cNvPicPr>
          <p:nvPr/>
        </p:nvPicPr>
        <p:blipFill>
          <a:blip r:embed="rId4"/>
          <a:stretch>
            <a:fillRect/>
          </a:stretch>
        </p:blipFill>
        <p:spPr>
          <a:xfrm>
            <a:off x="5124203" y="1322319"/>
            <a:ext cx="6756833" cy="4205159"/>
          </a:xfrm>
          <a:prstGeom prst="rect">
            <a:avLst/>
          </a:prstGeom>
        </p:spPr>
      </p:pic>
    </p:spTree>
    <p:extLst>
      <p:ext uri="{BB962C8B-B14F-4D97-AF65-F5344CB8AC3E}">
        <p14:creationId xmlns:p14="http://schemas.microsoft.com/office/powerpoint/2010/main" val="1798949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46DED3-2C40-4D37-9316-4D0111AD2BE8}"/>
              </a:ext>
            </a:extLst>
          </p:cNvPr>
          <p:cNvSpPr>
            <a:spLocks noGrp="1"/>
          </p:cNvSpPr>
          <p:nvPr>
            <p:ph type="title"/>
          </p:nvPr>
        </p:nvSpPr>
        <p:spPr>
          <a:xfrm>
            <a:off x="576717" y="642713"/>
            <a:ext cx="4808084" cy="1124855"/>
          </a:xfrm>
        </p:spPr>
        <p:txBody>
          <a:bodyPr/>
          <a:lstStyle/>
          <a:p>
            <a:r>
              <a:rPr lang="is-IS" dirty="0">
                <a:latin typeface="Arial" panose="020B0604020202020204" pitchFamily="34" charset="0"/>
                <a:cs typeface="Arial" panose="020B0604020202020204" pitchFamily="34" charset="0"/>
              </a:rPr>
              <a:t>Framkvæmdir </a:t>
            </a:r>
            <a:br>
              <a:rPr lang="is-IS" dirty="0">
                <a:latin typeface="Arial" panose="020B0604020202020204" pitchFamily="34" charset="0"/>
                <a:cs typeface="Arial" panose="020B0604020202020204" pitchFamily="34" charset="0"/>
              </a:rPr>
            </a:br>
            <a:r>
              <a:rPr lang="is-IS" dirty="0">
                <a:latin typeface="Arial" panose="020B0604020202020204" pitchFamily="34" charset="0"/>
                <a:cs typeface="Arial" panose="020B0604020202020204" pitchFamily="34" charset="0"/>
              </a:rPr>
              <a:t>á Vegagerdin.is</a:t>
            </a:r>
          </a:p>
        </p:txBody>
      </p:sp>
      <p:sp>
        <p:nvSpPr>
          <p:cNvPr id="5" name="Text Placeholder 4">
            <a:extLst>
              <a:ext uri="{FF2B5EF4-FFF2-40B4-BE49-F238E27FC236}">
                <a16:creationId xmlns:a16="http://schemas.microsoft.com/office/drawing/2014/main" id="{3EFD4DFB-00BB-49B0-8493-9089300F6663}"/>
              </a:ext>
            </a:extLst>
          </p:cNvPr>
          <p:cNvSpPr>
            <a:spLocks noGrp="1"/>
          </p:cNvSpPr>
          <p:nvPr>
            <p:ph type="body" sz="quarter" idx="16"/>
          </p:nvPr>
        </p:nvSpPr>
        <p:spPr>
          <a:xfrm>
            <a:off x="733199" y="2031095"/>
            <a:ext cx="4213225" cy="3827689"/>
          </a:xfrm>
        </p:spPr>
        <p:txBody>
          <a:bodyPr/>
          <a:lstStyle/>
          <a:p>
            <a:pPr marL="285750" indent="-285750">
              <a:lnSpc>
                <a:spcPct val="100000"/>
              </a:lnSpc>
              <a:spcBef>
                <a:spcPts val="1000"/>
              </a:spcBef>
              <a:buFont typeface="Arial" panose="020B0604020202020204" pitchFamily="34" charset="0"/>
              <a:buChar char="•"/>
            </a:pPr>
            <a:r>
              <a:rPr lang="is-IS" sz="2400" b="0" dirty="0">
                <a:latin typeface="Arial" panose="020B0604020202020204" pitchFamily="34" charset="0"/>
                <a:cs typeface="Arial" panose="020B0604020202020204" pitchFamily="34" charset="0"/>
              </a:rPr>
              <a:t>Upplýsingar um framkvæmdina</a:t>
            </a:r>
          </a:p>
          <a:p>
            <a:pPr marL="285750" indent="-285750">
              <a:lnSpc>
                <a:spcPct val="100000"/>
              </a:lnSpc>
              <a:spcBef>
                <a:spcPts val="1000"/>
              </a:spcBef>
              <a:buFont typeface="Arial" panose="020B0604020202020204" pitchFamily="34" charset="0"/>
              <a:buChar char="•"/>
            </a:pPr>
            <a:r>
              <a:rPr lang="is-IS" sz="2400" b="0" dirty="0">
                <a:latin typeface="Arial" panose="020B0604020202020204" pitchFamily="34" charset="0"/>
                <a:cs typeface="Arial" panose="020B0604020202020204" pitchFamily="34" charset="0"/>
              </a:rPr>
              <a:t>Framkvæmdatíma</a:t>
            </a:r>
          </a:p>
          <a:p>
            <a:pPr marL="285750" indent="-285750">
              <a:lnSpc>
                <a:spcPct val="100000"/>
              </a:lnSpc>
              <a:spcBef>
                <a:spcPts val="1000"/>
              </a:spcBef>
              <a:buFont typeface="Arial" panose="020B0604020202020204" pitchFamily="34" charset="0"/>
              <a:buChar char="•"/>
            </a:pPr>
            <a:r>
              <a:rPr lang="is-IS" sz="2400" b="0" dirty="0">
                <a:latin typeface="Arial" panose="020B0604020202020204" pitchFamily="34" charset="0"/>
                <a:cs typeface="Arial" panose="020B0604020202020204" pitchFamily="34" charset="0"/>
              </a:rPr>
              <a:t>Myndbönd</a:t>
            </a:r>
          </a:p>
          <a:p>
            <a:pPr marL="285750" indent="-285750">
              <a:lnSpc>
                <a:spcPct val="100000"/>
              </a:lnSpc>
              <a:spcBef>
                <a:spcPts val="1000"/>
              </a:spcBef>
              <a:buFont typeface="Arial" panose="020B0604020202020204" pitchFamily="34" charset="0"/>
              <a:buChar char="•"/>
            </a:pPr>
            <a:r>
              <a:rPr lang="is-IS" sz="2400" b="0" dirty="0">
                <a:latin typeface="Arial" panose="020B0604020202020204" pitchFamily="34" charset="0"/>
                <a:cs typeface="Arial" panose="020B0604020202020204" pitchFamily="34" charset="0"/>
              </a:rPr>
              <a:t>Kortmynd af framkvæmd</a:t>
            </a:r>
          </a:p>
          <a:p>
            <a:pPr marL="285750" indent="-285750">
              <a:lnSpc>
                <a:spcPct val="100000"/>
              </a:lnSpc>
              <a:spcBef>
                <a:spcPts val="1000"/>
              </a:spcBef>
              <a:buFont typeface="Arial" panose="020B0604020202020204" pitchFamily="34" charset="0"/>
              <a:buChar char="•"/>
            </a:pPr>
            <a:r>
              <a:rPr lang="is-IS" sz="2400" b="0" dirty="0">
                <a:latin typeface="Arial" panose="020B0604020202020204" pitchFamily="34" charset="0"/>
                <a:cs typeface="Arial" panose="020B0604020202020204" pitchFamily="34" charset="0"/>
              </a:rPr>
              <a:t>Markmið</a:t>
            </a:r>
          </a:p>
          <a:p>
            <a:pPr marL="285750" indent="-285750">
              <a:lnSpc>
                <a:spcPct val="100000"/>
              </a:lnSpc>
              <a:spcBef>
                <a:spcPts val="1000"/>
              </a:spcBef>
              <a:buFont typeface="Arial" panose="020B0604020202020204" pitchFamily="34" charset="0"/>
              <a:buChar char="•"/>
            </a:pPr>
            <a:r>
              <a:rPr lang="is-IS" sz="2400" b="0" dirty="0">
                <a:latin typeface="Arial" panose="020B0604020202020204" pitchFamily="34" charset="0"/>
                <a:cs typeface="Arial" panose="020B0604020202020204" pitchFamily="34" charset="0"/>
              </a:rPr>
              <a:t>Fréttir</a:t>
            </a:r>
          </a:p>
        </p:txBody>
      </p:sp>
      <p:pic>
        <p:nvPicPr>
          <p:cNvPr id="12" name="Picture 11">
            <a:extLst>
              <a:ext uri="{FF2B5EF4-FFF2-40B4-BE49-F238E27FC236}">
                <a16:creationId xmlns:a16="http://schemas.microsoft.com/office/drawing/2014/main" id="{F03D6215-802E-4740-80A6-B4A995C8481C}"/>
              </a:ext>
            </a:extLst>
          </p:cNvPr>
          <p:cNvPicPr>
            <a:picLocks noChangeAspect="1"/>
          </p:cNvPicPr>
          <p:nvPr/>
        </p:nvPicPr>
        <p:blipFill>
          <a:blip r:embed="rId3"/>
          <a:stretch>
            <a:fillRect/>
          </a:stretch>
        </p:blipFill>
        <p:spPr>
          <a:xfrm>
            <a:off x="8540903" y="148888"/>
            <a:ext cx="3556885" cy="6206343"/>
          </a:xfrm>
          <a:prstGeom prst="rect">
            <a:avLst/>
          </a:prstGeom>
        </p:spPr>
      </p:pic>
      <p:pic>
        <p:nvPicPr>
          <p:cNvPr id="10" name="Picture 9">
            <a:extLst>
              <a:ext uri="{FF2B5EF4-FFF2-40B4-BE49-F238E27FC236}">
                <a16:creationId xmlns:a16="http://schemas.microsoft.com/office/drawing/2014/main" id="{04B02897-1033-4F47-BDE8-92F4192762F5}"/>
              </a:ext>
            </a:extLst>
          </p:cNvPr>
          <p:cNvPicPr>
            <a:picLocks noChangeAspect="1"/>
          </p:cNvPicPr>
          <p:nvPr/>
        </p:nvPicPr>
        <p:blipFill rotWithShape="1">
          <a:blip r:embed="rId4"/>
          <a:srcRect b="20090"/>
          <a:stretch/>
        </p:blipFill>
        <p:spPr>
          <a:xfrm>
            <a:off x="5282565" y="148888"/>
            <a:ext cx="3159020" cy="6560224"/>
          </a:xfrm>
          <a:prstGeom prst="rect">
            <a:avLst/>
          </a:prstGeom>
        </p:spPr>
      </p:pic>
    </p:spTree>
    <p:extLst>
      <p:ext uri="{BB962C8B-B14F-4D97-AF65-F5344CB8AC3E}">
        <p14:creationId xmlns:p14="http://schemas.microsoft.com/office/powerpoint/2010/main" val="3091072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EBC453-CBF1-48E2-8610-3B7C2F19D2CC}"/>
              </a:ext>
            </a:extLst>
          </p:cNvPr>
          <p:cNvSpPr>
            <a:spLocks noGrp="1"/>
          </p:cNvSpPr>
          <p:nvPr>
            <p:ph type="dt" sz="half" idx="14"/>
          </p:nvPr>
        </p:nvSpPr>
        <p:spPr/>
        <p:txBody>
          <a:bodyPr/>
          <a:lstStyle/>
          <a:p>
            <a:endParaRPr lang="en-GB" dirty="0"/>
          </a:p>
        </p:txBody>
      </p:sp>
      <p:sp>
        <p:nvSpPr>
          <p:cNvPr id="3" name="Footer Placeholder 2">
            <a:extLst>
              <a:ext uri="{FF2B5EF4-FFF2-40B4-BE49-F238E27FC236}">
                <a16:creationId xmlns:a16="http://schemas.microsoft.com/office/drawing/2014/main" id="{0657B7F8-99C9-4B9A-B26B-14732DA6FD9C}"/>
              </a:ext>
            </a:extLst>
          </p:cNvPr>
          <p:cNvSpPr>
            <a:spLocks noGrp="1"/>
          </p:cNvSpPr>
          <p:nvPr>
            <p:ph type="ftr" sz="quarter" idx="15"/>
          </p:nvPr>
        </p:nvSpPr>
        <p:spPr/>
        <p:txBody>
          <a:bodyPr/>
          <a:lstStyle/>
          <a:p>
            <a:endParaRPr lang="en-GB" dirty="0"/>
          </a:p>
        </p:txBody>
      </p:sp>
      <p:pic>
        <p:nvPicPr>
          <p:cNvPr id="7" name="Picture 6">
            <a:extLst>
              <a:ext uri="{FF2B5EF4-FFF2-40B4-BE49-F238E27FC236}">
                <a16:creationId xmlns:a16="http://schemas.microsoft.com/office/drawing/2014/main" id="{82460DE4-3B39-4566-84D3-7D96AB5471D2}"/>
              </a:ext>
            </a:extLst>
          </p:cNvPr>
          <p:cNvPicPr>
            <a:picLocks noChangeAspect="1"/>
          </p:cNvPicPr>
          <p:nvPr/>
        </p:nvPicPr>
        <p:blipFill>
          <a:blip r:embed="rId3"/>
          <a:stretch>
            <a:fillRect/>
          </a:stretch>
        </p:blipFill>
        <p:spPr>
          <a:xfrm>
            <a:off x="2773908" y="356508"/>
            <a:ext cx="6644183" cy="5653106"/>
          </a:xfrm>
          <a:prstGeom prst="rect">
            <a:avLst/>
          </a:prstGeom>
        </p:spPr>
      </p:pic>
    </p:spTree>
    <p:extLst>
      <p:ext uri="{BB962C8B-B14F-4D97-AF65-F5344CB8AC3E}">
        <p14:creationId xmlns:p14="http://schemas.microsoft.com/office/powerpoint/2010/main" val="824404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D4AF96-CD68-41AD-8CCD-69C738C81C54}"/>
              </a:ext>
            </a:extLst>
          </p:cNvPr>
          <p:cNvSpPr>
            <a:spLocks noGrp="1"/>
          </p:cNvSpPr>
          <p:nvPr>
            <p:ph type="dt" sz="half" idx="14"/>
          </p:nvPr>
        </p:nvSpPr>
        <p:spPr/>
        <p:txBody>
          <a:bodyPr/>
          <a:lstStyle/>
          <a:p>
            <a:endParaRPr lang="en-GB" dirty="0"/>
          </a:p>
        </p:txBody>
      </p:sp>
      <p:sp>
        <p:nvSpPr>
          <p:cNvPr id="3" name="Footer Placeholder 2">
            <a:extLst>
              <a:ext uri="{FF2B5EF4-FFF2-40B4-BE49-F238E27FC236}">
                <a16:creationId xmlns:a16="http://schemas.microsoft.com/office/drawing/2014/main" id="{9E17D225-32E6-4D44-B109-954E880C3496}"/>
              </a:ext>
            </a:extLst>
          </p:cNvPr>
          <p:cNvSpPr>
            <a:spLocks noGrp="1"/>
          </p:cNvSpPr>
          <p:nvPr>
            <p:ph type="ftr" sz="quarter" idx="15"/>
          </p:nvPr>
        </p:nvSpPr>
        <p:spPr/>
        <p:txBody>
          <a:bodyPr/>
          <a:lstStyle/>
          <a:p>
            <a:endParaRPr lang="en-GB" dirty="0"/>
          </a:p>
        </p:txBody>
      </p:sp>
      <p:sp>
        <p:nvSpPr>
          <p:cNvPr id="4" name="Title 3">
            <a:extLst>
              <a:ext uri="{FF2B5EF4-FFF2-40B4-BE49-F238E27FC236}">
                <a16:creationId xmlns:a16="http://schemas.microsoft.com/office/drawing/2014/main" id="{4FE2C782-90C3-491A-86C2-91470B418FCB}"/>
              </a:ext>
            </a:extLst>
          </p:cNvPr>
          <p:cNvSpPr>
            <a:spLocks noGrp="1"/>
          </p:cNvSpPr>
          <p:nvPr>
            <p:ph type="title"/>
          </p:nvPr>
        </p:nvSpPr>
        <p:spPr>
          <a:xfrm>
            <a:off x="322716" y="595089"/>
            <a:ext cx="8677275" cy="468310"/>
          </a:xfrm>
        </p:spPr>
        <p:txBody>
          <a:bodyPr/>
          <a:lstStyle/>
          <a:p>
            <a:r>
              <a:rPr lang="is-IS" dirty="0">
                <a:latin typeface="Arial" panose="020B0604020202020204" pitchFamily="34" charset="0"/>
                <a:cs typeface="Arial" panose="020B0604020202020204" pitchFamily="34" charset="0"/>
              </a:rPr>
              <a:t>Framkvæmdakortasjá</a:t>
            </a:r>
          </a:p>
        </p:txBody>
      </p:sp>
      <p:pic>
        <p:nvPicPr>
          <p:cNvPr id="10" name="Picture 9">
            <a:extLst>
              <a:ext uri="{FF2B5EF4-FFF2-40B4-BE49-F238E27FC236}">
                <a16:creationId xmlns:a16="http://schemas.microsoft.com/office/drawing/2014/main" id="{D5402F96-156B-47B5-BD1E-A4650702154A}"/>
              </a:ext>
            </a:extLst>
          </p:cNvPr>
          <p:cNvPicPr>
            <a:picLocks noChangeAspect="1"/>
          </p:cNvPicPr>
          <p:nvPr/>
        </p:nvPicPr>
        <p:blipFill>
          <a:blip r:embed="rId3"/>
          <a:stretch>
            <a:fillRect/>
          </a:stretch>
        </p:blipFill>
        <p:spPr>
          <a:xfrm>
            <a:off x="422464" y="1467304"/>
            <a:ext cx="6450761" cy="4557486"/>
          </a:xfrm>
          <a:prstGeom prst="rect">
            <a:avLst/>
          </a:prstGeom>
        </p:spPr>
      </p:pic>
      <p:pic>
        <p:nvPicPr>
          <p:cNvPr id="8" name="Picture 7">
            <a:extLst>
              <a:ext uri="{FF2B5EF4-FFF2-40B4-BE49-F238E27FC236}">
                <a16:creationId xmlns:a16="http://schemas.microsoft.com/office/drawing/2014/main" id="{2E292CC2-4EFC-4B67-A69F-99A8947E18A6}"/>
              </a:ext>
            </a:extLst>
          </p:cNvPr>
          <p:cNvPicPr>
            <a:picLocks noChangeAspect="1"/>
          </p:cNvPicPr>
          <p:nvPr/>
        </p:nvPicPr>
        <p:blipFill>
          <a:blip r:embed="rId4"/>
          <a:stretch>
            <a:fillRect/>
          </a:stretch>
        </p:blipFill>
        <p:spPr>
          <a:xfrm>
            <a:off x="5762087" y="587835"/>
            <a:ext cx="6107197" cy="4347029"/>
          </a:xfrm>
          <a:prstGeom prst="rect">
            <a:avLst/>
          </a:prstGeom>
        </p:spPr>
      </p:pic>
    </p:spTree>
    <p:extLst>
      <p:ext uri="{BB962C8B-B14F-4D97-AF65-F5344CB8AC3E}">
        <p14:creationId xmlns:p14="http://schemas.microsoft.com/office/powerpoint/2010/main" val="605374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EBAF35-1173-4440-9A30-1A5240734801}"/>
              </a:ext>
            </a:extLst>
          </p:cNvPr>
          <p:cNvPicPr>
            <a:picLocks noChangeAspect="1"/>
          </p:cNvPicPr>
          <p:nvPr/>
        </p:nvPicPr>
        <p:blipFill>
          <a:blip r:embed="rId3"/>
          <a:stretch>
            <a:fillRect/>
          </a:stretch>
        </p:blipFill>
        <p:spPr>
          <a:xfrm>
            <a:off x="963918" y="147227"/>
            <a:ext cx="10264164" cy="6563546"/>
          </a:xfrm>
          <a:prstGeom prst="rect">
            <a:avLst/>
          </a:prstGeom>
        </p:spPr>
      </p:pic>
    </p:spTree>
    <p:extLst>
      <p:ext uri="{BB962C8B-B14F-4D97-AF65-F5344CB8AC3E}">
        <p14:creationId xmlns:p14="http://schemas.microsoft.com/office/powerpoint/2010/main" val="2288659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ADD0BED-566B-43D7-B422-40B9BF764308}"/>
              </a:ext>
            </a:extLst>
          </p:cNvPr>
          <p:cNvPicPr>
            <a:picLocks noChangeAspect="1"/>
          </p:cNvPicPr>
          <p:nvPr/>
        </p:nvPicPr>
        <p:blipFill>
          <a:blip r:embed="rId3"/>
          <a:stretch>
            <a:fillRect/>
          </a:stretch>
        </p:blipFill>
        <p:spPr>
          <a:xfrm>
            <a:off x="80378" y="94342"/>
            <a:ext cx="12031243" cy="5963559"/>
          </a:xfrm>
          <a:prstGeom prst="rect">
            <a:avLst/>
          </a:prstGeom>
        </p:spPr>
      </p:pic>
      <p:sp>
        <p:nvSpPr>
          <p:cNvPr id="11" name="TextBox 10">
            <a:extLst>
              <a:ext uri="{FF2B5EF4-FFF2-40B4-BE49-F238E27FC236}">
                <a16:creationId xmlns:a16="http://schemas.microsoft.com/office/drawing/2014/main" id="{39AACDE1-A267-4F3C-8388-ABA08E087E06}"/>
              </a:ext>
            </a:extLst>
          </p:cNvPr>
          <p:cNvSpPr txBox="1"/>
          <p:nvPr/>
        </p:nvSpPr>
        <p:spPr>
          <a:xfrm>
            <a:off x="8142515" y="6211089"/>
            <a:ext cx="4049485" cy="276999"/>
          </a:xfrm>
          <a:prstGeom prst="rect">
            <a:avLst/>
          </a:prstGeom>
          <a:noFill/>
        </p:spPr>
        <p:txBody>
          <a:bodyPr wrap="square">
            <a:spAutoFit/>
          </a:bodyPr>
          <a:lstStyle/>
          <a:p>
            <a:r>
              <a:rPr lang="is-IS" sz="1200" dirty="0">
                <a:latin typeface="Arial" panose="020B0604020202020204" pitchFamily="34" charset="0"/>
                <a:cs typeface="Arial" panose="020B0604020202020204" pitchFamily="34" charset="0"/>
              </a:rPr>
              <a:t>https://geoportal.vegagerdin.is/framkvaemdir/</a:t>
            </a:r>
          </a:p>
        </p:txBody>
      </p:sp>
    </p:spTree>
    <p:extLst>
      <p:ext uri="{BB962C8B-B14F-4D97-AF65-F5344CB8AC3E}">
        <p14:creationId xmlns:p14="http://schemas.microsoft.com/office/powerpoint/2010/main" val="1772334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53BDA04-4130-4AAF-A325-B21D9637C759}"/>
              </a:ext>
            </a:extLst>
          </p:cNvPr>
          <p:cNvPicPr>
            <a:picLocks noChangeAspect="1"/>
          </p:cNvPicPr>
          <p:nvPr/>
        </p:nvPicPr>
        <p:blipFill>
          <a:blip r:embed="rId3"/>
          <a:stretch>
            <a:fillRect/>
          </a:stretch>
        </p:blipFill>
        <p:spPr>
          <a:xfrm>
            <a:off x="3921298" y="2503459"/>
            <a:ext cx="7913075" cy="4075149"/>
          </a:xfrm>
          <a:prstGeom prst="rect">
            <a:avLst/>
          </a:prstGeom>
        </p:spPr>
      </p:pic>
      <p:pic>
        <p:nvPicPr>
          <p:cNvPr id="14" name="Picture 13">
            <a:extLst>
              <a:ext uri="{FF2B5EF4-FFF2-40B4-BE49-F238E27FC236}">
                <a16:creationId xmlns:a16="http://schemas.microsoft.com/office/drawing/2014/main" id="{3DB3EA30-914F-4975-823C-01B0534F330D}"/>
              </a:ext>
            </a:extLst>
          </p:cNvPr>
          <p:cNvPicPr>
            <a:picLocks noChangeAspect="1"/>
          </p:cNvPicPr>
          <p:nvPr/>
        </p:nvPicPr>
        <p:blipFill rotWithShape="1">
          <a:blip r:embed="rId4"/>
          <a:srcRect l="3574"/>
          <a:stretch/>
        </p:blipFill>
        <p:spPr>
          <a:xfrm>
            <a:off x="145145" y="295807"/>
            <a:ext cx="3680348" cy="6282801"/>
          </a:xfrm>
          <a:prstGeom prst="rect">
            <a:avLst/>
          </a:prstGeom>
        </p:spPr>
      </p:pic>
      <p:pic>
        <p:nvPicPr>
          <p:cNvPr id="16" name="Picture 15">
            <a:extLst>
              <a:ext uri="{FF2B5EF4-FFF2-40B4-BE49-F238E27FC236}">
                <a16:creationId xmlns:a16="http://schemas.microsoft.com/office/drawing/2014/main" id="{E04620CC-4381-4D8C-8964-D28DDA08B6A8}"/>
              </a:ext>
            </a:extLst>
          </p:cNvPr>
          <p:cNvPicPr>
            <a:picLocks noChangeAspect="1"/>
          </p:cNvPicPr>
          <p:nvPr/>
        </p:nvPicPr>
        <p:blipFill>
          <a:blip r:embed="rId5"/>
          <a:stretch>
            <a:fillRect/>
          </a:stretch>
        </p:blipFill>
        <p:spPr>
          <a:xfrm>
            <a:off x="3921298" y="295807"/>
            <a:ext cx="3930926" cy="2054965"/>
          </a:xfrm>
          <a:prstGeom prst="rect">
            <a:avLst/>
          </a:prstGeom>
        </p:spPr>
      </p:pic>
      <p:sp>
        <p:nvSpPr>
          <p:cNvPr id="17" name="TextBox 16">
            <a:extLst>
              <a:ext uri="{FF2B5EF4-FFF2-40B4-BE49-F238E27FC236}">
                <a16:creationId xmlns:a16="http://schemas.microsoft.com/office/drawing/2014/main" id="{E77A8A07-B599-4B8B-92EF-4111A1B0A23B}"/>
              </a:ext>
            </a:extLst>
          </p:cNvPr>
          <p:cNvSpPr txBox="1"/>
          <p:nvPr/>
        </p:nvSpPr>
        <p:spPr>
          <a:xfrm>
            <a:off x="176411" y="430228"/>
            <a:ext cx="413657" cy="369332"/>
          </a:xfrm>
          <a:prstGeom prst="rect">
            <a:avLst/>
          </a:prstGeom>
          <a:noFill/>
        </p:spPr>
        <p:txBody>
          <a:bodyPr wrap="square" rtlCol="0">
            <a:spAutoFit/>
          </a:bodyPr>
          <a:lstStyle/>
          <a:p>
            <a:r>
              <a:rPr lang="is-IS" b="1" dirty="0">
                <a:solidFill>
                  <a:schemeClr val="bg1"/>
                </a:solidFill>
                <a:latin typeface="Arial" panose="020B060402020202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592C643C-0066-4A1E-926D-03C4FF1D6E3D}"/>
              </a:ext>
            </a:extLst>
          </p:cNvPr>
          <p:cNvSpPr txBox="1"/>
          <p:nvPr/>
        </p:nvSpPr>
        <p:spPr>
          <a:xfrm>
            <a:off x="4107337" y="430228"/>
            <a:ext cx="413657" cy="369332"/>
          </a:xfrm>
          <a:prstGeom prst="rect">
            <a:avLst/>
          </a:prstGeom>
          <a:noFill/>
        </p:spPr>
        <p:txBody>
          <a:bodyPr wrap="square" rtlCol="0">
            <a:spAutoFit/>
          </a:bodyPr>
          <a:lstStyle/>
          <a:p>
            <a:r>
              <a:rPr lang="is-IS" b="1" dirty="0">
                <a:solidFill>
                  <a:schemeClr val="bg1"/>
                </a:solidFill>
                <a:latin typeface="Arial" panose="020B060402020202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C0BA5025-D94B-42E9-AC31-BA78A8A0F774}"/>
              </a:ext>
            </a:extLst>
          </p:cNvPr>
          <p:cNvSpPr txBox="1"/>
          <p:nvPr/>
        </p:nvSpPr>
        <p:spPr>
          <a:xfrm>
            <a:off x="4009366" y="2757046"/>
            <a:ext cx="413657" cy="369332"/>
          </a:xfrm>
          <a:prstGeom prst="rect">
            <a:avLst/>
          </a:prstGeom>
          <a:noFill/>
        </p:spPr>
        <p:txBody>
          <a:bodyPr wrap="square" rtlCol="0">
            <a:spAutoFit/>
          </a:bodyPr>
          <a:lstStyle/>
          <a:p>
            <a:r>
              <a:rPr lang="is-IS" b="1"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3428632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6C8A7AD-C5F8-489A-8414-F94D7404794E}"/>
              </a:ext>
            </a:extLst>
          </p:cNvPr>
          <p:cNvPicPr>
            <a:picLocks noChangeAspect="1"/>
          </p:cNvPicPr>
          <p:nvPr/>
        </p:nvPicPr>
        <p:blipFill>
          <a:blip r:embed="rId3"/>
          <a:stretch>
            <a:fillRect/>
          </a:stretch>
        </p:blipFill>
        <p:spPr>
          <a:xfrm>
            <a:off x="814363" y="3243488"/>
            <a:ext cx="10723797" cy="3532478"/>
          </a:xfrm>
          <a:prstGeom prst="rect">
            <a:avLst/>
          </a:prstGeom>
        </p:spPr>
      </p:pic>
      <p:pic>
        <p:nvPicPr>
          <p:cNvPr id="14" name="Picture 13">
            <a:extLst>
              <a:ext uri="{FF2B5EF4-FFF2-40B4-BE49-F238E27FC236}">
                <a16:creationId xmlns:a16="http://schemas.microsoft.com/office/drawing/2014/main" id="{377DE52A-77E3-4100-B507-3C0BC8CA86FA}"/>
              </a:ext>
            </a:extLst>
          </p:cNvPr>
          <p:cNvPicPr>
            <a:picLocks noChangeAspect="1"/>
          </p:cNvPicPr>
          <p:nvPr/>
        </p:nvPicPr>
        <p:blipFill rotWithShape="1">
          <a:blip r:embed="rId4"/>
          <a:srcRect r="4107"/>
          <a:stretch/>
        </p:blipFill>
        <p:spPr>
          <a:xfrm>
            <a:off x="4602239" y="139638"/>
            <a:ext cx="7535128" cy="3046247"/>
          </a:xfrm>
          <a:prstGeom prst="rect">
            <a:avLst/>
          </a:prstGeom>
        </p:spPr>
      </p:pic>
      <p:pic>
        <p:nvPicPr>
          <p:cNvPr id="16" name="Picture 15">
            <a:extLst>
              <a:ext uri="{FF2B5EF4-FFF2-40B4-BE49-F238E27FC236}">
                <a16:creationId xmlns:a16="http://schemas.microsoft.com/office/drawing/2014/main" id="{9E584AE2-FDC7-4A66-9433-B88A25202C35}"/>
              </a:ext>
            </a:extLst>
          </p:cNvPr>
          <p:cNvPicPr>
            <a:picLocks noChangeAspect="1"/>
          </p:cNvPicPr>
          <p:nvPr/>
        </p:nvPicPr>
        <p:blipFill>
          <a:blip r:embed="rId5"/>
          <a:stretch>
            <a:fillRect/>
          </a:stretch>
        </p:blipFill>
        <p:spPr>
          <a:xfrm>
            <a:off x="54633" y="139638"/>
            <a:ext cx="4522411" cy="3046246"/>
          </a:xfrm>
          <a:prstGeom prst="rect">
            <a:avLst/>
          </a:prstGeom>
        </p:spPr>
      </p:pic>
      <p:sp>
        <p:nvSpPr>
          <p:cNvPr id="19" name="TextBox 18">
            <a:extLst>
              <a:ext uri="{FF2B5EF4-FFF2-40B4-BE49-F238E27FC236}">
                <a16:creationId xmlns:a16="http://schemas.microsoft.com/office/drawing/2014/main" id="{49AD4436-56ED-4D2E-A0EB-E1D81205CDE1}"/>
              </a:ext>
            </a:extLst>
          </p:cNvPr>
          <p:cNvSpPr txBox="1"/>
          <p:nvPr/>
        </p:nvSpPr>
        <p:spPr>
          <a:xfrm>
            <a:off x="213881" y="2601295"/>
            <a:ext cx="413657" cy="369332"/>
          </a:xfrm>
          <a:prstGeom prst="rect">
            <a:avLst/>
          </a:prstGeom>
          <a:noFill/>
        </p:spPr>
        <p:txBody>
          <a:bodyPr wrap="square" rtlCol="0">
            <a:spAutoFit/>
          </a:bodyPr>
          <a:lstStyle/>
          <a:p>
            <a:r>
              <a:rPr lang="is-IS" b="1" dirty="0">
                <a:solidFill>
                  <a:schemeClr val="bg1"/>
                </a:solidFill>
                <a:latin typeface="Arial" panose="020B0604020202020204" pitchFamily="34" charset="0"/>
                <a:cs typeface="Arial" panose="020B0604020202020204" pitchFamily="34" charset="0"/>
              </a:rPr>
              <a:t>1)</a:t>
            </a:r>
          </a:p>
        </p:txBody>
      </p:sp>
      <p:sp>
        <p:nvSpPr>
          <p:cNvPr id="21" name="TextBox 20">
            <a:extLst>
              <a:ext uri="{FF2B5EF4-FFF2-40B4-BE49-F238E27FC236}">
                <a16:creationId xmlns:a16="http://schemas.microsoft.com/office/drawing/2014/main" id="{F4790BE6-43CD-4B88-9952-AE57B7C90D55}"/>
              </a:ext>
            </a:extLst>
          </p:cNvPr>
          <p:cNvSpPr txBox="1"/>
          <p:nvPr/>
        </p:nvSpPr>
        <p:spPr>
          <a:xfrm>
            <a:off x="4706053" y="351580"/>
            <a:ext cx="413657" cy="369332"/>
          </a:xfrm>
          <a:prstGeom prst="rect">
            <a:avLst/>
          </a:prstGeom>
          <a:noFill/>
        </p:spPr>
        <p:txBody>
          <a:bodyPr wrap="square" rtlCol="0">
            <a:spAutoFit/>
          </a:bodyPr>
          <a:lstStyle/>
          <a:p>
            <a:r>
              <a:rPr lang="is-IS" b="1" dirty="0">
                <a:solidFill>
                  <a:schemeClr val="bg1"/>
                </a:solidFill>
                <a:latin typeface="Arial" panose="020B0604020202020204" pitchFamily="34" charset="0"/>
                <a:cs typeface="Arial" panose="020B0604020202020204" pitchFamily="34" charset="0"/>
              </a:rPr>
              <a:t>2)</a:t>
            </a:r>
          </a:p>
        </p:txBody>
      </p:sp>
      <p:sp>
        <p:nvSpPr>
          <p:cNvPr id="22" name="TextBox 21">
            <a:extLst>
              <a:ext uri="{FF2B5EF4-FFF2-40B4-BE49-F238E27FC236}">
                <a16:creationId xmlns:a16="http://schemas.microsoft.com/office/drawing/2014/main" id="{F74C2D3F-5104-4934-B180-F05F10D4D1B4}"/>
              </a:ext>
            </a:extLst>
          </p:cNvPr>
          <p:cNvSpPr txBox="1"/>
          <p:nvPr/>
        </p:nvSpPr>
        <p:spPr>
          <a:xfrm>
            <a:off x="903309" y="3463276"/>
            <a:ext cx="413657" cy="369332"/>
          </a:xfrm>
          <a:prstGeom prst="rect">
            <a:avLst/>
          </a:prstGeom>
          <a:noFill/>
        </p:spPr>
        <p:txBody>
          <a:bodyPr wrap="square" rtlCol="0">
            <a:spAutoFit/>
          </a:bodyPr>
          <a:lstStyle/>
          <a:p>
            <a:r>
              <a:rPr lang="is-IS" b="1"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4121668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32FB12-F30B-4863-B4FB-E77E0877BCE9}"/>
              </a:ext>
            </a:extLst>
          </p:cNvPr>
          <p:cNvPicPr>
            <a:picLocks noChangeAspect="1"/>
          </p:cNvPicPr>
          <p:nvPr/>
        </p:nvPicPr>
        <p:blipFill>
          <a:blip r:embed="rId3"/>
          <a:stretch>
            <a:fillRect/>
          </a:stretch>
        </p:blipFill>
        <p:spPr>
          <a:xfrm>
            <a:off x="351597" y="171837"/>
            <a:ext cx="11691257" cy="6344199"/>
          </a:xfrm>
          <a:prstGeom prst="rect">
            <a:avLst/>
          </a:prstGeom>
        </p:spPr>
      </p:pic>
      <p:sp>
        <p:nvSpPr>
          <p:cNvPr id="2" name="Titel 1">
            <a:extLst>
              <a:ext uri="{FF2B5EF4-FFF2-40B4-BE49-F238E27FC236}">
                <a16:creationId xmlns:a16="http://schemas.microsoft.com/office/drawing/2014/main" id="{6A814CB0-5F63-42BC-BCC6-F3F04F106AD6}"/>
              </a:ext>
            </a:extLst>
          </p:cNvPr>
          <p:cNvSpPr>
            <a:spLocks noGrp="1"/>
          </p:cNvSpPr>
          <p:nvPr>
            <p:ph type="title"/>
          </p:nvPr>
        </p:nvSpPr>
        <p:spPr>
          <a:xfrm>
            <a:off x="505134" y="5829385"/>
            <a:ext cx="5329235" cy="468310"/>
          </a:xfrm>
        </p:spPr>
        <p:txBody>
          <a:bodyPr/>
          <a:lstStyle/>
          <a:p>
            <a:r>
              <a:rPr lang="is-IS" dirty="0">
                <a:solidFill>
                  <a:schemeClr val="bg1"/>
                </a:solidFill>
                <a:latin typeface="Arial" panose="020B0604020202020204" pitchFamily="34" charset="0"/>
                <a:cs typeface="Arial" panose="020B0604020202020204" pitchFamily="34" charset="0"/>
              </a:rPr>
              <a:t>Verktakavefsjá</a:t>
            </a:r>
          </a:p>
        </p:txBody>
      </p:sp>
      <p:sp>
        <p:nvSpPr>
          <p:cNvPr id="8" name="TextBox 7">
            <a:extLst>
              <a:ext uri="{FF2B5EF4-FFF2-40B4-BE49-F238E27FC236}">
                <a16:creationId xmlns:a16="http://schemas.microsoft.com/office/drawing/2014/main" id="{B2EB1371-C08B-4C72-B917-4962DD63705C}"/>
              </a:ext>
            </a:extLst>
          </p:cNvPr>
          <p:cNvSpPr txBox="1"/>
          <p:nvPr/>
        </p:nvSpPr>
        <p:spPr>
          <a:xfrm>
            <a:off x="7679652" y="6547663"/>
            <a:ext cx="6096000" cy="276999"/>
          </a:xfrm>
          <a:prstGeom prst="rect">
            <a:avLst/>
          </a:prstGeom>
          <a:noFill/>
        </p:spPr>
        <p:txBody>
          <a:bodyPr wrap="square">
            <a:spAutoFit/>
          </a:bodyPr>
          <a:lstStyle/>
          <a:p>
            <a:r>
              <a:rPr lang="is-IS" sz="1200" dirty="0">
                <a:latin typeface="Arial" panose="020B0604020202020204" pitchFamily="34" charset="0"/>
                <a:cs typeface="Arial" panose="020B0604020202020204" pitchFamily="34" charset="0"/>
              </a:rPr>
              <a:t>https://geoportal.vegagerdin.is/vidhald/</a:t>
            </a:r>
          </a:p>
        </p:txBody>
      </p:sp>
    </p:spTree>
    <p:extLst>
      <p:ext uri="{BB962C8B-B14F-4D97-AF65-F5344CB8AC3E}">
        <p14:creationId xmlns:p14="http://schemas.microsoft.com/office/powerpoint/2010/main" val="1011870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126B4-728B-411F-850E-3577175B2C50}"/>
              </a:ext>
            </a:extLst>
          </p:cNvPr>
          <p:cNvSpPr>
            <a:spLocks noGrp="1"/>
          </p:cNvSpPr>
          <p:nvPr>
            <p:ph type="title"/>
          </p:nvPr>
        </p:nvSpPr>
        <p:spPr>
          <a:xfrm>
            <a:off x="528377" y="694048"/>
            <a:ext cx="4793087" cy="818736"/>
          </a:xfrm>
        </p:spPr>
        <p:txBody>
          <a:bodyPr/>
          <a:lstStyle/>
          <a:p>
            <a:r>
              <a:rPr lang="is-IS" dirty="0">
                <a:latin typeface="Arial" panose="020B0604020202020204" pitchFamily="34" charset="0"/>
                <a:cs typeface="Arial" panose="020B0604020202020204" pitchFamily="34" charset="0"/>
              </a:rPr>
              <a:t>Nýtt í framkvæmdum og fram undan</a:t>
            </a:r>
          </a:p>
        </p:txBody>
      </p:sp>
      <p:sp>
        <p:nvSpPr>
          <p:cNvPr id="3" name="Textplatzhalter 2">
            <a:extLst>
              <a:ext uri="{FF2B5EF4-FFF2-40B4-BE49-F238E27FC236}">
                <a16:creationId xmlns:a16="http://schemas.microsoft.com/office/drawing/2014/main" id="{B3D91581-04E8-452B-AE67-93A113C2D763}"/>
              </a:ext>
            </a:extLst>
          </p:cNvPr>
          <p:cNvSpPr>
            <a:spLocks noGrp="1"/>
          </p:cNvSpPr>
          <p:nvPr>
            <p:ph type="body" sz="quarter" idx="13"/>
          </p:nvPr>
        </p:nvSpPr>
        <p:spPr>
          <a:xfrm>
            <a:off x="390165" y="1852345"/>
            <a:ext cx="5295901" cy="3953370"/>
          </a:xfrm>
        </p:spPr>
        <p:txBody>
          <a:bodyPr/>
          <a:lstStyle/>
          <a:p>
            <a:pPr marL="0" lvl="1" indent="0">
              <a:spcBef>
                <a:spcPts val="1200"/>
              </a:spcBef>
              <a:buNone/>
            </a:pPr>
            <a:r>
              <a:rPr lang="is-IS" dirty="0">
                <a:latin typeface="Arial" panose="020B0604020202020204" pitchFamily="34" charset="0"/>
                <a:cs typeface="Arial" panose="020B0604020202020204" pitchFamily="34" charset="0"/>
              </a:rPr>
              <a:t>Erum byrjuð að gera tilraunir með notkun </a:t>
            </a:r>
            <a:r>
              <a:rPr lang="is-IS" dirty="0" err="1">
                <a:latin typeface="Arial" panose="020B0604020202020204" pitchFamily="34" charset="0"/>
                <a:cs typeface="Arial" panose="020B0604020202020204" pitchFamily="34" charset="0"/>
              </a:rPr>
              <a:t>Fieldmaps</a:t>
            </a:r>
            <a:r>
              <a:rPr lang="is-IS" dirty="0">
                <a:latin typeface="Arial" panose="020B0604020202020204" pitchFamily="34" charset="0"/>
                <a:cs typeface="Arial" panose="020B0604020202020204" pitchFamily="34" charset="0"/>
              </a:rPr>
              <a:t> forritsins</a:t>
            </a:r>
          </a:p>
          <a:p>
            <a:pPr marL="252000" lvl="2" indent="0">
              <a:spcBef>
                <a:spcPts val="1200"/>
              </a:spcBef>
              <a:buNone/>
            </a:pPr>
            <a:r>
              <a:rPr lang="is-IS" dirty="0">
                <a:latin typeface="Arial" panose="020B0604020202020204" pitchFamily="34" charset="0"/>
                <a:cs typeface="Arial" panose="020B0604020202020204" pitchFamily="34" charset="0"/>
              </a:rPr>
              <a:t>Tilraun með skemmdir og viðgerða skráningu á vegriðum</a:t>
            </a:r>
          </a:p>
          <a:p>
            <a:pPr marL="252000" lvl="2" indent="0">
              <a:spcBef>
                <a:spcPts val="1200"/>
              </a:spcBef>
              <a:buNone/>
            </a:pPr>
            <a:r>
              <a:rPr lang="is-IS" dirty="0">
                <a:latin typeface="Arial" panose="020B0604020202020204" pitchFamily="34" charset="0"/>
                <a:cs typeface="Arial" panose="020B0604020202020204" pitchFamily="34" charset="0"/>
              </a:rPr>
              <a:t>Holuskráningar á holum og viðgerðum</a:t>
            </a:r>
          </a:p>
          <a:p>
            <a:pPr marL="252000" lvl="2" indent="0">
              <a:spcBef>
                <a:spcPts val="1200"/>
              </a:spcBef>
              <a:buNone/>
            </a:pPr>
            <a:r>
              <a:rPr lang="is-IS" dirty="0">
                <a:latin typeface="Arial" panose="020B0604020202020204" pitchFamily="34" charset="0"/>
                <a:cs typeface="Arial" panose="020B0604020202020204" pitchFamily="34" charset="0"/>
              </a:rPr>
              <a:t>Svo á að reyna með fl. ef vel gengur eins og t.d. umferðarmerkin</a:t>
            </a:r>
          </a:p>
          <a:p>
            <a:pPr marL="252000" lvl="2" indent="0">
              <a:spcBef>
                <a:spcPts val="1200"/>
              </a:spcBef>
              <a:buNone/>
            </a:pPr>
            <a:r>
              <a:rPr lang="is-IS" dirty="0">
                <a:latin typeface="Arial" panose="020B0604020202020204" pitchFamily="34" charset="0"/>
                <a:cs typeface="Arial" panose="020B0604020202020204" pitchFamily="34" charset="0"/>
              </a:rPr>
              <a:t>Setja upp fl. </a:t>
            </a:r>
            <a:r>
              <a:rPr lang="is-IS" dirty="0" err="1">
                <a:latin typeface="Arial" panose="020B0604020202020204" pitchFamily="34" charset="0"/>
                <a:cs typeface="Arial" panose="020B0604020202020204" pitchFamily="34" charset="0"/>
              </a:rPr>
              <a:t>vefþjónstur</a:t>
            </a:r>
            <a:r>
              <a:rPr lang="is-IS" dirty="0">
                <a:latin typeface="Arial" panose="020B0604020202020204" pitchFamily="34" charset="0"/>
                <a:cs typeface="Arial" panose="020B0604020202020204" pitchFamily="34" charset="0"/>
              </a:rPr>
              <a:t> á </a:t>
            </a:r>
            <a:r>
              <a:rPr lang="is-IS" dirty="0" err="1">
                <a:latin typeface="Arial" panose="020B0604020202020204" pitchFamily="34" charset="0"/>
                <a:cs typeface="Arial" panose="020B0604020202020204" pitchFamily="34" charset="0"/>
              </a:rPr>
              <a:t>Geoserver</a:t>
            </a:r>
            <a:endParaRPr lang="is-IS" dirty="0">
              <a:latin typeface="Arial" panose="020B0604020202020204" pitchFamily="34" charset="0"/>
              <a:cs typeface="Arial" panose="020B0604020202020204" pitchFamily="34" charset="0"/>
            </a:endParaRPr>
          </a:p>
          <a:p>
            <a:pPr marL="252000" lvl="2" indent="0">
              <a:spcBef>
                <a:spcPts val="600"/>
              </a:spcBef>
              <a:buNone/>
            </a:pPr>
            <a:r>
              <a:rPr lang="is-IS" dirty="0">
                <a:latin typeface="Arial" panose="020B0604020202020204" pitchFamily="34" charset="0"/>
                <a:cs typeface="Arial" panose="020B0604020202020204" pitchFamily="34" charset="0"/>
              </a:rPr>
              <a:t>	</a:t>
            </a:r>
            <a:r>
              <a:rPr lang="is-IS" sz="1200" dirty="0">
                <a:latin typeface="Arial" panose="020B0604020202020204" pitchFamily="34" charset="0"/>
                <a:cs typeface="Arial" panose="020B0604020202020204" pitchFamily="34" charset="0"/>
              </a:rPr>
              <a:t>vegagerdin.is/vegagerdin/gagnasafn/</a:t>
            </a:r>
            <a:r>
              <a:rPr lang="is-IS" sz="1200" dirty="0" err="1">
                <a:latin typeface="Arial" panose="020B0604020202020204" pitchFamily="34" charset="0"/>
                <a:cs typeface="Arial" panose="020B0604020202020204" pitchFamily="34" charset="0"/>
              </a:rPr>
              <a:t>vefthjonustur</a:t>
            </a:r>
            <a:endParaRPr lang="is-IS" sz="1200" dirty="0">
              <a:latin typeface="Arial" panose="020B0604020202020204" pitchFamily="34" charset="0"/>
              <a:cs typeface="Arial" panose="020B0604020202020204" pitchFamily="34" charset="0"/>
            </a:endParaRPr>
          </a:p>
          <a:p>
            <a:pPr marL="252000" lvl="2" indent="0">
              <a:spcBef>
                <a:spcPts val="600"/>
              </a:spcBef>
              <a:buNone/>
            </a:pPr>
            <a:r>
              <a:rPr lang="is-IS" sz="1200" dirty="0">
                <a:latin typeface="Arial" panose="020B0604020202020204" pitchFamily="34" charset="0"/>
                <a:cs typeface="Arial" panose="020B0604020202020204" pitchFamily="34" charset="0"/>
              </a:rPr>
              <a:t>	https://gagnaveita.vegagerdin.is/geoserver</a:t>
            </a:r>
          </a:p>
        </p:txBody>
      </p:sp>
      <p:pic>
        <p:nvPicPr>
          <p:cNvPr id="5" name="Picture 4">
            <a:extLst>
              <a:ext uri="{FF2B5EF4-FFF2-40B4-BE49-F238E27FC236}">
                <a16:creationId xmlns:a16="http://schemas.microsoft.com/office/drawing/2014/main" id="{EF999FBE-959F-463B-A859-9DF66CF37423}"/>
              </a:ext>
            </a:extLst>
          </p:cNvPr>
          <p:cNvPicPr>
            <a:picLocks noChangeAspect="1"/>
          </p:cNvPicPr>
          <p:nvPr/>
        </p:nvPicPr>
        <p:blipFill>
          <a:blip r:embed="rId3"/>
          <a:stretch>
            <a:fillRect/>
          </a:stretch>
        </p:blipFill>
        <p:spPr>
          <a:xfrm>
            <a:off x="5885425" y="656772"/>
            <a:ext cx="5916410" cy="5181600"/>
          </a:xfrm>
          <a:prstGeom prst="rect">
            <a:avLst/>
          </a:prstGeom>
        </p:spPr>
      </p:pic>
    </p:spTree>
    <p:extLst>
      <p:ext uri="{BB962C8B-B14F-4D97-AF65-F5344CB8AC3E}">
        <p14:creationId xmlns:p14="http://schemas.microsoft.com/office/powerpoint/2010/main" val="211296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01A668-FE04-4CBF-A976-3B3CC2B8250A}"/>
              </a:ext>
            </a:extLst>
          </p:cNvPr>
          <p:cNvPicPr>
            <a:picLocks noChangeAspect="1"/>
          </p:cNvPicPr>
          <p:nvPr/>
        </p:nvPicPr>
        <p:blipFill>
          <a:blip r:embed="rId3"/>
          <a:stretch>
            <a:fillRect/>
          </a:stretch>
        </p:blipFill>
        <p:spPr>
          <a:xfrm>
            <a:off x="308428" y="267950"/>
            <a:ext cx="11575143" cy="5730941"/>
          </a:xfrm>
          <a:prstGeom prst="rect">
            <a:avLst/>
          </a:prstGeom>
        </p:spPr>
      </p:pic>
    </p:spTree>
    <p:extLst>
      <p:ext uri="{BB962C8B-B14F-4D97-AF65-F5344CB8AC3E}">
        <p14:creationId xmlns:p14="http://schemas.microsoft.com/office/powerpoint/2010/main" val="3870849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951AFC-0C2B-4F08-9426-EC82ACE83826}"/>
              </a:ext>
            </a:extLst>
          </p:cNvPr>
          <p:cNvSpPr>
            <a:spLocks noGrp="1"/>
          </p:cNvSpPr>
          <p:nvPr>
            <p:ph type="title"/>
          </p:nvPr>
        </p:nvSpPr>
        <p:spPr>
          <a:xfrm>
            <a:off x="1" y="2699660"/>
            <a:ext cx="12192000" cy="468310"/>
          </a:xfrm>
        </p:spPr>
        <p:txBody>
          <a:bodyPr/>
          <a:lstStyle/>
          <a:p>
            <a:pPr algn="ctr"/>
            <a:r>
              <a:rPr lang="is-IS" dirty="0">
                <a:latin typeface="Arial" panose="020B0604020202020204" pitchFamily="34" charset="0"/>
                <a:cs typeface="Arial" panose="020B0604020202020204" pitchFamily="34" charset="0"/>
              </a:rPr>
              <a:t>Takk fyrir </a:t>
            </a:r>
          </a:p>
        </p:txBody>
      </p:sp>
    </p:spTree>
    <p:extLst>
      <p:ext uri="{BB962C8B-B14F-4D97-AF65-F5344CB8AC3E}">
        <p14:creationId xmlns:p14="http://schemas.microsoft.com/office/powerpoint/2010/main" val="3051864206"/>
      </p:ext>
    </p:extLst>
  </p:cSld>
  <p:clrMapOvr>
    <a:masterClrMapping/>
  </p:clrMapOvr>
</p:sld>
</file>

<file path=ppt/theme/theme1.xml><?xml version="1.0" encoding="utf-8"?>
<a:theme xmlns:a="http://schemas.openxmlformats.org/drawingml/2006/main" name="IRCA Master">
  <a:themeElements>
    <a:clrScheme name="IRCA Colors">
      <a:dk1>
        <a:srgbClr val="000000"/>
      </a:dk1>
      <a:lt1>
        <a:srgbClr val="FFFFFF"/>
      </a:lt1>
      <a:dk2>
        <a:srgbClr val="000000"/>
      </a:dk2>
      <a:lt2>
        <a:srgbClr val="FFFAEE"/>
      </a:lt2>
      <a:accent1>
        <a:srgbClr val="FEDD00"/>
      </a:accent1>
      <a:accent2>
        <a:srgbClr val="14DC82"/>
      </a:accent2>
      <a:accent3>
        <a:srgbClr val="2DC8F5"/>
      </a:accent3>
      <a:accent4>
        <a:srgbClr val="FF8C2D"/>
      </a:accent4>
      <a:accent5>
        <a:srgbClr val="F04632"/>
      </a:accent5>
      <a:accent6>
        <a:srgbClr val="C8F582"/>
      </a:accent6>
      <a:hlink>
        <a:srgbClr val="001BF8"/>
      </a:hlink>
      <a:folHlink>
        <a:srgbClr val="FD6AF4"/>
      </a:folHlink>
    </a:clrScheme>
    <a:fontScheme name="IRCA Fonts">
      <a:majorFont>
        <a:latin typeface="Vegagerdin FK Grotesk"/>
        <a:ea typeface=""/>
        <a:cs typeface=""/>
      </a:majorFont>
      <a:minorFont>
        <a:latin typeface="Vegagerdin FK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IRCA Colors">
        <a:dk1>
          <a:srgbClr val="000000"/>
        </a:dk1>
        <a:lt1>
          <a:srgbClr val="FFFFFF"/>
        </a:lt1>
        <a:dk2>
          <a:srgbClr val="000000"/>
        </a:dk2>
        <a:lt2>
          <a:srgbClr val="FFFAEE"/>
        </a:lt2>
        <a:accent1>
          <a:srgbClr val="FEDD00"/>
        </a:accent1>
        <a:accent2>
          <a:srgbClr val="14DC82"/>
        </a:accent2>
        <a:accent3>
          <a:srgbClr val="2DC8F5"/>
        </a:accent3>
        <a:accent4>
          <a:srgbClr val="FF8C2D"/>
        </a:accent4>
        <a:accent5>
          <a:srgbClr val="F04632"/>
        </a:accent5>
        <a:accent6>
          <a:srgbClr val="C8F582"/>
        </a:accent6>
        <a:hlink>
          <a:srgbClr val="001BF8"/>
        </a:hlink>
        <a:folHlink>
          <a:srgbClr val="FD6AF4"/>
        </a:folHlink>
      </a:clrScheme>
    </a:extraClrScheme>
  </a:extraClrSchemeLst>
  <a:custClrLst>
    <a:custClr name="Gulur">
      <a:srgbClr val="FEDD00"/>
    </a:custClr>
    <a:custClr name="Bakgrunns gulur">
      <a:srgbClr val="FFFAEE"/>
    </a:custClr>
    <a:custClr name="Hvítur">
      <a:srgbClr val="FFFFFF"/>
    </a:custClr>
    <a:custClr name="Svartur">
      <a:srgbClr val="000000"/>
    </a:custClr>
    <a:custClr name="--">
      <a:srgbClr val="FFFFFF"/>
    </a:custClr>
    <a:custClr name="--">
      <a:srgbClr val="FFFFFF"/>
    </a:custClr>
    <a:custClr name="--">
      <a:srgbClr val="FFFFFF"/>
    </a:custClr>
    <a:custClr name="--">
      <a:srgbClr val="FFFFFF"/>
    </a:custClr>
    <a:custClr name="--">
      <a:srgbClr val="FFFFFF"/>
    </a:custClr>
    <a:custClr name="--">
      <a:srgbClr val="FFFFFF"/>
    </a:custClr>
    <a:custClr name="Ljósblár">
      <a:srgbClr val="2DC8F5"/>
    </a:custClr>
    <a:custClr name="Dökkblár">
      <a:srgbClr val="001EFA"/>
    </a:custClr>
    <a:custClr name="Bleikur">
      <a:srgbClr val="FA64FA"/>
    </a:custClr>
    <a:custClr name="Rauður">
      <a:srgbClr val="F04632"/>
    </a:custClr>
    <a:custClr name="Appelsínugulur">
      <a:srgbClr val="FF8C2D"/>
    </a:custClr>
    <a:custClr name="Ljósgrænn">
      <a:srgbClr val="C8F582"/>
    </a:custClr>
    <a:custClr name="Dökkgrænn">
      <a:srgbClr val="14DC82"/>
    </a:custClr>
    <a:custClr name="Grár">
      <a:srgbClr val="A8A8A8"/>
    </a:custClr>
    <a:custClr name="--">
      <a:srgbClr val="FFFFFF"/>
    </a:custClr>
    <a:custClr name="--">
      <a:srgbClr val="FFFFFF"/>
    </a:custClr>
  </a:custClrLst>
  <a:extLst>
    <a:ext uri="{05A4C25C-085E-4340-85A3-A5531E510DB2}">
      <thm15:themeFamily xmlns:thm15="http://schemas.microsoft.com/office/thememl/2012/main" name="Presentation1" id="{B6481D8E-0A9B-4D3E-8929-2179BBA9C93B}" vid="{FE3A40B4-44A8-4F88-B533-D44F0660603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12094</TotalTime>
  <Words>1230</Words>
  <Application>Microsoft Office PowerPoint</Application>
  <PresentationFormat>Widescreen</PresentationFormat>
  <Paragraphs>111</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Vegagerdin FK Grotesk</vt:lpstr>
      <vt:lpstr>IRCA Master</vt:lpstr>
      <vt:lpstr>Vegagerðin, Landupplýsingar og Framkvæmdakortasjá</vt:lpstr>
      <vt:lpstr>Áætlanadeild og landupplýsingar</vt:lpstr>
      <vt:lpstr>PowerPoint Presentation</vt:lpstr>
      <vt:lpstr>Umferðin</vt:lpstr>
      <vt:lpstr>Framkvæmdir á vegagerdin.is </vt:lpstr>
      <vt:lpstr>Framkvæmdir  á Vegagerdin.is</vt:lpstr>
      <vt:lpstr>PowerPoint Presentation</vt:lpstr>
      <vt:lpstr>Framkvæmdakortasjá</vt:lpstr>
      <vt:lpstr>PowerPoint Presentation</vt:lpstr>
      <vt:lpstr>PowerPoint Presentation</vt:lpstr>
      <vt:lpstr>PowerPoint Presentation</vt:lpstr>
      <vt:lpstr>PowerPoint Presentation</vt:lpstr>
      <vt:lpstr>Verktakavefsjá</vt:lpstr>
      <vt:lpstr>Nýtt í framkvæmdum og fram undan</vt:lpstr>
      <vt:lpstr>PowerPoint Presentation</vt:lpstr>
      <vt:lpstr>Takk fyrir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Vegagerðin, Landupplýsingar og Framkvæmdakortasjá</dc:title>
  <dc:creator>Eiður Daði Bjarkason - VG</dc:creator>
  <cp:lastModifiedBy>Eiður Daði Bjarkason - VG</cp:lastModifiedBy>
  <cp:revision>3</cp:revision>
  <dcterms:created xsi:type="dcterms:W3CDTF">2025-11-04T12:15:20Z</dcterms:created>
  <dcterms:modified xsi:type="dcterms:W3CDTF">2025-11-12T23:31:02Z</dcterms:modified>
</cp:coreProperties>
</file>