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8" r:id="rId5"/>
  </p:sldMasterIdLst>
  <p:notesMasterIdLst>
    <p:notesMasterId r:id="rId41"/>
  </p:notesMasterIdLst>
  <p:sldIdLst>
    <p:sldId id="256" r:id="rId6"/>
    <p:sldId id="508" r:id="rId7"/>
    <p:sldId id="534" r:id="rId8"/>
    <p:sldId id="529" r:id="rId9"/>
    <p:sldId id="509" r:id="rId10"/>
    <p:sldId id="453" r:id="rId11"/>
    <p:sldId id="257" r:id="rId12"/>
    <p:sldId id="552" r:id="rId13"/>
    <p:sldId id="530" r:id="rId14"/>
    <p:sldId id="524" r:id="rId15"/>
    <p:sldId id="553" r:id="rId16"/>
    <p:sldId id="557" r:id="rId17"/>
    <p:sldId id="554" r:id="rId18"/>
    <p:sldId id="556" r:id="rId19"/>
    <p:sldId id="555" r:id="rId20"/>
    <p:sldId id="558" r:id="rId21"/>
    <p:sldId id="460" r:id="rId22"/>
    <p:sldId id="280" r:id="rId23"/>
    <p:sldId id="424" r:id="rId24"/>
    <p:sldId id="281" r:id="rId25"/>
    <p:sldId id="505" r:id="rId26"/>
    <p:sldId id="457" r:id="rId27"/>
    <p:sldId id="499" r:id="rId28"/>
    <p:sldId id="500" r:id="rId29"/>
    <p:sldId id="559" r:id="rId30"/>
    <p:sldId id="560" r:id="rId31"/>
    <p:sldId id="561" r:id="rId32"/>
    <p:sldId id="562" r:id="rId33"/>
    <p:sldId id="563" r:id="rId34"/>
    <p:sldId id="568" r:id="rId35"/>
    <p:sldId id="564" r:id="rId36"/>
    <p:sldId id="565" r:id="rId37"/>
    <p:sldId id="566" r:id="rId38"/>
    <p:sldId id="567" r:id="rId39"/>
    <p:sldId id="537" r:id="rId40"/>
  </p:sldIdLst>
  <p:sldSz cx="12192000" cy="6858000"/>
  <p:notesSz cx="6858000" cy="9144000"/>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0042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100199-08DB-449A-85CD-0F5DB2E1E12F}" v="1" dt="2025-11-06T10:33:55.6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468" autoAdjust="0"/>
    <p:restoredTop sz="79782" autoAdjust="0"/>
  </p:normalViewPr>
  <p:slideViewPr>
    <p:cSldViewPr snapToGrid="0">
      <p:cViewPr varScale="1">
        <p:scale>
          <a:sx n="88" d="100"/>
          <a:sy n="88" d="100"/>
        </p:scale>
        <p:origin x="33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lldór Arinbjarnarson - FERDA" userId="S::halldor.arinbjarnarson@ferdamalastofa.is::6d49c207-739d-4775-97c7-219859c78022" providerId="AD" clId="Web-{AD0C8902-E711-DDF6-3A97-AAAA37007867}"/>
    <pc:docChg chg="addSld delSld modSld sldOrd">
      <pc:chgData name="Halldór Arinbjarnarson - FERDA" userId="S::halldor.arinbjarnarson@ferdamalastofa.is::6d49c207-739d-4775-97c7-219859c78022" providerId="AD" clId="Web-{AD0C8902-E711-DDF6-3A97-AAAA37007867}" dt="2025-05-05T08:46:17.312" v="220"/>
      <pc:docMkLst>
        <pc:docMk/>
      </pc:docMkLst>
      <pc:sldChg chg="modSp">
        <pc:chgData name="Halldór Arinbjarnarson - FERDA" userId="S::halldor.arinbjarnarson@ferdamalastofa.is::6d49c207-739d-4775-97c7-219859c78022" providerId="AD" clId="Web-{AD0C8902-E711-DDF6-3A97-AAAA37007867}" dt="2025-05-05T08:01:25.950" v="43" actId="20577"/>
        <pc:sldMkLst>
          <pc:docMk/>
          <pc:sldMk cId="1566944669" sldId="256"/>
        </pc:sldMkLst>
      </pc:sldChg>
      <pc:sldChg chg="addSp delSp modSp">
        <pc:chgData name="Halldór Arinbjarnarson - FERDA" userId="S::halldor.arinbjarnarson@ferdamalastofa.is::6d49c207-739d-4775-97c7-219859c78022" providerId="AD" clId="Web-{AD0C8902-E711-DDF6-3A97-AAAA37007867}" dt="2025-05-05T08:19:17.223" v="75" actId="14100"/>
        <pc:sldMkLst>
          <pc:docMk/>
          <pc:sldMk cId="301733278" sldId="257"/>
        </pc:sldMkLst>
      </pc:sldChg>
      <pc:sldChg chg="del">
        <pc:chgData name="Halldór Arinbjarnarson - FERDA" userId="S::halldor.arinbjarnarson@ferdamalastofa.is::6d49c207-739d-4775-97c7-219859c78022" providerId="AD" clId="Web-{AD0C8902-E711-DDF6-3A97-AAAA37007867}" dt="2025-05-05T08:39:37.391" v="139"/>
        <pc:sldMkLst>
          <pc:docMk/>
          <pc:sldMk cId="3628911048" sldId="379"/>
        </pc:sldMkLst>
      </pc:sldChg>
      <pc:sldChg chg="add del">
        <pc:chgData name="Halldór Arinbjarnarson - FERDA" userId="S::halldor.arinbjarnarson@ferdamalastofa.is::6d49c207-739d-4775-97c7-219859c78022" providerId="AD" clId="Web-{AD0C8902-E711-DDF6-3A97-AAAA37007867}" dt="2025-05-05T08:46:16.749" v="219"/>
        <pc:sldMkLst>
          <pc:docMk/>
          <pc:sldMk cId="2197236770" sldId="451"/>
        </pc:sldMkLst>
      </pc:sldChg>
      <pc:sldChg chg="modSp modNotes">
        <pc:chgData name="Halldór Arinbjarnarson - FERDA" userId="S::halldor.arinbjarnarson@ferdamalastofa.is::6d49c207-739d-4775-97c7-219859c78022" providerId="AD" clId="Web-{AD0C8902-E711-DDF6-3A97-AAAA37007867}" dt="2025-05-05T08:46:17.312" v="220"/>
        <pc:sldMkLst>
          <pc:docMk/>
          <pc:sldMk cId="2205669138" sldId="508"/>
        </pc:sldMkLst>
      </pc:sldChg>
      <pc:sldChg chg="modSp">
        <pc:chgData name="Halldór Arinbjarnarson - FERDA" userId="S::halldor.arinbjarnarson@ferdamalastofa.is::6d49c207-739d-4775-97c7-219859c78022" providerId="AD" clId="Web-{AD0C8902-E711-DDF6-3A97-AAAA37007867}" dt="2025-05-05T08:34:00.660" v="130" actId="20577"/>
        <pc:sldMkLst>
          <pc:docMk/>
          <pc:sldMk cId="2849650893" sldId="514"/>
        </pc:sldMkLst>
      </pc:sldChg>
      <pc:sldChg chg="modSp">
        <pc:chgData name="Halldór Arinbjarnarson - FERDA" userId="S::halldor.arinbjarnarson@ferdamalastofa.is::6d49c207-739d-4775-97c7-219859c78022" providerId="AD" clId="Web-{AD0C8902-E711-DDF6-3A97-AAAA37007867}" dt="2025-05-05T08:43:40.634" v="197" actId="20577"/>
        <pc:sldMkLst>
          <pc:docMk/>
          <pc:sldMk cId="1092498207" sldId="524"/>
        </pc:sldMkLst>
      </pc:sldChg>
      <pc:sldChg chg="del">
        <pc:chgData name="Halldór Arinbjarnarson - FERDA" userId="S::halldor.arinbjarnarson@ferdamalastofa.is::6d49c207-739d-4775-97c7-219859c78022" providerId="AD" clId="Web-{AD0C8902-E711-DDF6-3A97-AAAA37007867}" dt="2025-05-05T08:39:25.547" v="136"/>
        <pc:sldMkLst>
          <pc:docMk/>
          <pc:sldMk cId="2632430732" sldId="527"/>
        </pc:sldMkLst>
      </pc:sldChg>
      <pc:sldChg chg="modNotes">
        <pc:chgData name="Halldór Arinbjarnarson - FERDA" userId="S::halldor.arinbjarnarson@ferdamalastofa.is::6d49c207-739d-4775-97c7-219859c78022" providerId="AD" clId="Web-{AD0C8902-E711-DDF6-3A97-AAAA37007867}" dt="2025-05-05T08:31:26.546" v="78"/>
        <pc:sldMkLst>
          <pc:docMk/>
          <pc:sldMk cId="3809975614" sldId="529"/>
        </pc:sldMkLst>
      </pc:sldChg>
      <pc:sldChg chg="ord">
        <pc:chgData name="Halldór Arinbjarnarson - FERDA" userId="S::halldor.arinbjarnarson@ferdamalastofa.is::6d49c207-739d-4775-97c7-219859c78022" providerId="AD" clId="Web-{AD0C8902-E711-DDF6-3A97-AAAA37007867}" dt="2025-05-05T08:37:25.183" v="133"/>
        <pc:sldMkLst>
          <pc:docMk/>
          <pc:sldMk cId="97148048" sldId="531"/>
        </pc:sldMkLst>
      </pc:sldChg>
      <pc:sldChg chg="modSp">
        <pc:chgData name="Halldór Arinbjarnarson - FERDA" userId="S::halldor.arinbjarnarson@ferdamalastofa.is::6d49c207-739d-4775-97c7-219859c78022" providerId="AD" clId="Web-{AD0C8902-E711-DDF6-3A97-AAAA37007867}" dt="2025-05-05T08:32:09.500" v="81" actId="20577"/>
        <pc:sldMkLst>
          <pc:docMk/>
          <pc:sldMk cId="3472200639" sldId="534"/>
        </pc:sldMkLst>
      </pc:sldChg>
      <pc:sldChg chg="modSp ord">
        <pc:chgData name="Halldór Arinbjarnarson - FERDA" userId="S::halldor.arinbjarnarson@ferdamalastofa.is::6d49c207-739d-4775-97c7-219859c78022" providerId="AD" clId="Web-{AD0C8902-E711-DDF6-3A97-AAAA37007867}" dt="2025-05-05T08:44:16.995" v="199"/>
        <pc:sldMkLst>
          <pc:docMk/>
          <pc:sldMk cId="2274404725" sldId="535"/>
        </pc:sldMkLst>
      </pc:sldChg>
      <pc:sldChg chg="del">
        <pc:chgData name="Halldór Arinbjarnarson - FERDA" userId="S::halldor.arinbjarnarson@ferdamalastofa.is::6d49c207-739d-4775-97c7-219859c78022" providerId="AD" clId="Web-{AD0C8902-E711-DDF6-3A97-AAAA37007867}" dt="2025-05-05T08:39:22.531" v="134"/>
        <pc:sldMkLst>
          <pc:docMk/>
          <pc:sldMk cId="409642116" sldId="540"/>
        </pc:sldMkLst>
      </pc:sldChg>
      <pc:sldChg chg="del">
        <pc:chgData name="Halldór Arinbjarnarson - FERDA" userId="S::halldor.arinbjarnarson@ferdamalastofa.is::6d49c207-739d-4775-97c7-219859c78022" providerId="AD" clId="Web-{AD0C8902-E711-DDF6-3A97-AAAA37007867}" dt="2025-05-05T08:39:23.844" v="135"/>
        <pc:sldMkLst>
          <pc:docMk/>
          <pc:sldMk cId="1989284921" sldId="541"/>
        </pc:sldMkLst>
      </pc:sldChg>
      <pc:sldChg chg="del">
        <pc:chgData name="Halldór Arinbjarnarson - FERDA" userId="S::halldor.arinbjarnarson@ferdamalastofa.is::6d49c207-739d-4775-97c7-219859c78022" providerId="AD" clId="Web-{AD0C8902-E711-DDF6-3A97-AAAA37007867}" dt="2025-05-05T08:39:27.656" v="137"/>
        <pc:sldMkLst>
          <pc:docMk/>
          <pc:sldMk cId="440561185" sldId="551"/>
        </pc:sldMkLst>
      </pc:sldChg>
      <pc:sldChg chg="del">
        <pc:chgData name="Halldór Arinbjarnarson - FERDA" userId="S::halldor.arinbjarnarson@ferdamalastofa.is::6d49c207-739d-4775-97c7-219859c78022" providerId="AD" clId="Web-{AD0C8902-E711-DDF6-3A97-AAAA37007867}" dt="2025-05-05T08:39:31.625" v="138"/>
        <pc:sldMkLst>
          <pc:docMk/>
          <pc:sldMk cId="3104875927" sldId="553"/>
        </pc:sldMkLst>
      </pc:sldChg>
    </pc:docChg>
  </pc:docChgLst>
  <pc:docChgLst>
    <pc:chgData name="Halldór Arinbjarnarson - FERDA" userId="6d49c207-739d-4775-97c7-219859c78022" providerId="ADAL" clId="{E44DDA46-3A2E-4DA1-9196-945660C09019}"/>
    <pc:docChg chg="undo custSel modSld">
      <pc:chgData name="Halldór Arinbjarnarson - FERDA" userId="6d49c207-739d-4775-97c7-219859c78022" providerId="ADAL" clId="{E44DDA46-3A2E-4DA1-9196-945660C09019}" dt="2025-11-06T11:05:01.402" v="103" actId="1076"/>
      <pc:docMkLst>
        <pc:docMk/>
      </pc:docMkLst>
      <pc:sldChg chg="modSp mod">
        <pc:chgData name="Halldór Arinbjarnarson - FERDA" userId="6d49c207-739d-4775-97c7-219859c78022" providerId="ADAL" clId="{E44DDA46-3A2E-4DA1-9196-945660C09019}" dt="2025-11-06T10:25:16.387" v="15" actId="5793"/>
        <pc:sldMkLst>
          <pc:docMk/>
          <pc:sldMk cId="1566944669" sldId="256"/>
        </pc:sldMkLst>
        <pc:spChg chg="mod">
          <ac:chgData name="Halldór Arinbjarnarson - FERDA" userId="6d49c207-739d-4775-97c7-219859c78022" providerId="ADAL" clId="{E44DDA46-3A2E-4DA1-9196-945660C09019}" dt="2025-11-06T10:25:16.387" v="15" actId="5793"/>
          <ac:spMkLst>
            <pc:docMk/>
            <pc:sldMk cId="1566944669" sldId="256"/>
            <ac:spMk id="3" creationId="{D9A6EE4A-2F71-459D-BFC5-06249B9C0B16}"/>
          </ac:spMkLst>
        </pc:spChg>
      </pc:sldChg>
      <pc:sldChg chg="modSp mod">
        <pc:chgData name="Halldór Arinbjarnarson - FERDA" userId="6d49c207-739d-4775-97c7-219859c78022" providerId="ADAL" clId="{E44DDA46-3A2E-4DA1-9196-945660C09019}" dt="2025-11-06T10:37:45.481" v="19" actId="20577"/>
        <pc:sldMkLst>
          <pc:docMk/>
          <pc:sldMk cId="301733278" sldId="257"/>
        </pc:sldMkLst>
        <pc:spChg chg="mod">
          <ac:chgData name="Halldór Arinbjarnarson - FERDA" userId="6d49c207-739d-4775-97c7-219859c78022" providerId="ADAL" clId="{E44DDA46-3A2E-4DA1-9196-945660C09019}" dt="2025-11-06T10:37:45.481" v="19" actId="20577"/>
          <ac:spMkLst>
            <pc:docMk/>
            <pc:sldMk cId="301733278" sldId="257"/>
            <ac:spMk id="3" creationId="{0B5C073D-9E16-4280-A82F-0E83E3F6E374}"/>
          </ac:spMkLst>
        </pc:spChg>
      </pc:sldChg>
      <pc:sldChg chg="modSp mod">
        <pc:chgData name="Halldór Arinbjarnarson - FERDA" userId="6d49c207-739d-4775-97c7-219859c78022" providerId="ADAL" clId="{E44DDA46-3A2E-4DA1-9196-945660C09019}" dt="2025-11-06T10:42:59.907" v="94" actId="12"/>
        <pc:sldMkLst>
          <pc:docMk/>
          <pc:sldMk cId="2205669138" sldId="508"/>
        </pc:sldMkLst>
        <pc:spChg chg="mod">
          <ac:chgData name="Halldór Arinbjarnarson - FERDA" userId="6d49c207-739d-4775-97c7-219859c78022" providerId="ADAL" clId="{E44DDA46-3A2E-4DA1-9196-945660C09019}" dt="2025-11-06T10:42:59.907" v="94" actId="12"/>
          <ac:spMkLst>
            <pc:docMk/>
            <pc:sldMk cId="2205669138" sldId="508"/>
            <ac:spMk id="3" creationId="{18B7078A-4EE2-4834-9AB4-03C1AAE6B3DE}"/>
          </ac:spMkLst>
        </pc:spChg>
      </pc:sldChg>
      <pc:sldChg chg="modSp mod modNotesTx">
        <pc:chgData name="Halldór Arinbjarnarson - FERDA" userId="6d49c207-739d-4775-97c7-219859c78022" providerId="ADAL" clId="{E44DDA46-3A2E-4DA1-9196-945660C09019}" dt="2025-11-06T10:43:59.333" v="95" actId="20577"/>
        <pc:sldMkLst>
          <pc:docMk/>
          <pc:sldMk cId="1092498207" sldId="524"/>
        </pc:sldMkLst>
        <pc:spChg chg="mod">
          <ac:chgData name="Halldór Arinbjarnarson - FERDA" userId="6d49c207-739d-4775-97c7-219859c78022" providerId="ADAL" clId="{E44DDA46-3A2E-4DA1-9196-945660C09019}" dt="2025-11-06T10:43:59.333" v="95" actId="20577"/>
          <ac:spMkLst>
            <pc:docMk/>
            <pc:sldMk cId="1092498207" sldId="524"/>
            <ac:spMk id="2" creationId="{0102363F-7836-78EB-F57D-1E113698FF01}"/>
          </ac:spMkLst>
        </pc:spChg>
      </pc:sldChg>
      <pc:sldChg chg="modNotesTx">
        <pc:chgData name="Halldór Arinbjarnarson - FERDA" userId="6d49c207-739d-4775-97c7-219859c78022" providerId="ADAL" clId="{E44DDA46-3A2E-4DA1-9196-945660C09019}" dt="2025-11-06T10:33:55.088" v="17" actId="20577"/>
        <pc:sldMkLst>
          <pc:docMk/>
          <pc:sldMk cId="3809975614" sldId="529"/>
        </pc:sldMkLst>
      </pc:sldChg>
      <pc:sldChg chg="addSp delSp modSp mod">
        <pc:chgData name="Halldór Arinbjarnarson - FERDA" userId="6d49c207-739d-4775-97c7-219859c78022" providerId="ADAL" clId="{E44DDA46-3A2E-4DA1-9196-945660C09019}" dt="2025-11-06T10:39:46.229" v="25" actId="14100"/>
        <pc:sldMkLst>
          <pc:docMk/>
          <pc:sldMk cId="1609408273" sldId="552"/>
        </pc:sldMkLst>
        <pc:picChg chg="add mod">
          <ac:chgData name="Halldór Arinbjarnarson - FERDA" userId="6d49c207-739d-4775-97c7-219859c78022" providerId="ADAL" clId="{E44DDA46-3A2E-4DA1-9196-945660C09019}" dt="2025-11-06T10:39:46.229" v="25" actId="14100"/>
          <ac:picMkLst>
            <pc:docMk/>
            <pc:sldMk cId="1609408273" sldId="552"/>
            <ac:picMk id="4" creationId="{76F54B35-6B9A-81E6-CBDA-2DFF5F513FEB}"/>
          </ac:picMkLst>
        </pc:picChg>
        <pc:picChg chg="del">
          <ac:chgData name="Halldór Arinbjarnarson - FERDA" userId="6d49c207-739d-4775-97c7-219859c78022" providerId="ADAL" clId="{E44DDA46-3A2E-4DA1-9196-945660C09019}" dt="2025-11-06T10:39:32.282" v="21" actId="478"/>
          <ac:picMkLst>
            <pc:docMk/>
            <pc:sldMk cId="1609408273" sldId="552"/>
            <ac:picMk id="10" creationId="{A4DFC1D6-108E-F003-D381-A138E5063187}"/>
          </ac:picMkLst>
        </pc:picChg>
      </pc:sldChg>
      <pc:sldChg chg="addSp delSp modSp mod">
        <pc:chgData name="Halldór Arinbjarnarson - FERDA" userId="6d49c207-739d-4775-97c7-219859c78022" providerId="ADAL" clId="{E44DDA46-3A2E-4DA1-9196-945660C09019}" dt="2025-11-06T11:05:01.402" v="103" actId="1076"/>
        <pc:sldMkLst>
          <pc:docMk/>
          <pc:sldMk cId="3127604454" sldId="565"/>
        </pc:sldMkLst>
        <pc:picChg chg="del">
          <ac:chgData name="Halldór Arinbjarnarson - FERDA" userId="6d49c207-739d-4775-97c7-219859c78022" providerId="ADAL" clId="{E44DDA46-3A2E-4DA1-9196-945660C09019}" dt="2025-11-06T10:58:04.639" v="96" actId="478"/>
          <ac:picMkLst>
            <pc:docMk/>
            <pc:sldMk cId="3127604454" sldId="565"/>
            <ac:picMk id="3" creationId="{2DF19E38-F429-D4AA-9EA8-B3C5689B8B0D}"/>
          </ac:picMkLst>
        </pc:picChg>
        <pc:picChg chg="add del mod">
          <ac:chgData name="Halldór Arinbjarnarson - FERDA" userId="6d49c207-739d-4775-97c7-219859c78022" providerId="ADAL" clId="{E44DDA46-3A2E-4DA1-9196-945660C09019}" dt="2025-11-06T11:05:01.402" v="103" actId="1076"/>
          <ac:picMkLst>
            <pc:docMk/>
            <pc:sldMk cId="3127604454" sldId="565"/>
            <ac:picMk id="4" creationId="{28D2A712-F5D9-DE80-F12A-CAF00FA05829}"/>
          </ac:picMkLst>
        </pc:picChg>
      </pc:sldChg>
    </pc:docChg>
  </pc:docChgLst>
  <pc:docChgLst>
    <pc:chgData name="Halldór Arinbjarnarson - FERDA" userId="6d49c207-739d-4775-97c7-219859c78022" providerId="ADAL" clId="{7C6FFBC9-45BF-41F8-A8C6-C82BCF9BF3BC}"/>
    <pc:docChg chg="undo custSel addSld delSld modSld sldOrd">
      <pc:chgData name="Halldór Arinbjarnarson - FERDA" userId="6d49c207-739d-4775-97c7-219859c78022" providerId="ADAL" clId="{7C6FFBC9-45BF-41F8-A8C6-C82BCF9BF3BC}" dt="2025-05-06T15:35:00.347" v="1913" actId="22"/>
      <pc:docMkLst>
        <pc:docMk/>
      </pc:docMkLst>
      <pc:sldChg chg="modNotesTx">
        <pc:chgData name="Halldór Arinbjarnarson - FERDA" userId="6d49c207-739d-4775-97c7-219859c78022" providerId="ADAL" clId="{7C6FFBC9-45BF-41F8-A8C6-C82BCF9BF3BC}" dt="2025-05-06T09:12:48.757" v="1084" actId="20577"/>
        <pc:sldMkLst>
          <pc:docMk/>
          <pc:sldMk cId="301733278" sldId="257"/>
        </pc:sldMkLst>
      </pc:sldChg>
      <pc:sldChg chg="del">
        <pc:chgData name="Halldór Arinbjarnarson - FERDA" userId="6d49c207-739d-4775-97c7-219859c78022" providerId="ADAL" clId="{7C6FFBC9-45BF-41F8-A8C6-C82BCF9BF3BC}" dt="2025-05-06T09:30:52.946" v="1085" actId="47"/>
        <pc:sldMkLst>
          <pc:docMk/>
          <pc:sldMk cId="607939346" sldId="393"/>
        </pc:sldMkLst>
      </pc:sldChg>
      <pc:sldChg chg="del">
        <pc:chgData name="Halldór Arinbjarnarson - FERDA" userId="6d49c207-739d-4775-97c7-219859c78022" providerId="ADAL" clId="{7C6FFBC9-45BF-41F8-A8C6-C82BCF9BF3BC}" dt="2025-05-05T21:57:06.038" v="767" actId="47"/>
        <pc:sldMkLst>
          <pc:docMk/>
          <pc:sldMk cId="2025712258" sldId="455"/>
        </pc:sldMkLst>
      </pc:sldChg>
      <pc:sldChg chg="modSp mod">
        <pc:chgData name="Halldór Arinbjarnarson - FERDA" userId="6d49c207-739d-4775-97c7-219859c78022" providerId="ADAL" clId="{7C6FFBC9-45BF-41F8-A8C6-C82BCF9BF3BC}" dt="2025-05-05T15:02:01.104" v="416" actId="14100"/>
        <pc:sldMkLst>
          <pc:docMk/>
          <pc:sldMk cId="99270487" sldId="457"/>
        </pc:sldMkLst>
      </pc:sldChg>
      <pc:sldChg chg="modSp mod">
        <pc:chgData name="Halldór Arinbjarnarson - FERDA" userId="6d49c207-739d-4775-97c7-219859c78022" providerId="ADAL" clId="{7C6FFBC9-45BF-41F8-A8C6-C82BCF9BF3BC}" dt="2025-05-05T14:54:06.543" v="398" actId="20577"/>
        <pc:sldMkLst>
          <pc:docMk/>
          <pc:sldMk cId="2205669138" sldId="508"/>
        </pc:sldMkLst>
      </pc:sldChg>
      <pc:sldChg chg="modSp mod">
        <pc:chgData name="Halldór Arinbjarnarson - FERDA" userId="6d49c207-739d-4775-97c7-219859c78022" providerId="ADAL" clId="{7C6FFBC9-45BF-41F8-A8C6-C82BCF9BF3BC}" dt="2025-05-05T15:04:35.753" v="418" actId="18131"/>
        <pc:sldMkLst>
          <pc:docMk/>
          <pc:sldMk cId="375176885" sldId="509"/>
        </pc:sldMkLst>
      </pc:sldChg>
      <pc:sldChg chg="ord modNotesTx">
        <pc:chgData name="Halldór Arinbjarnarson - FERDA" userId="6d49c207-739d-4775-97c7-219859c78022" providerId="ADAL" clId="{7C6FFBC9-45BF-41F8-A8C6-C82BCF9BF3BC}" dt="2025-05-05T20:51:22.959" v="458"/>
        <pc:sldMkLst>
          <pc:docMk/>
          <pc:sldMk cId="1092498207" sldId="524"/>
        </pc:sldMkLst>
      </pc:sldChg>
      <pc:sldChg chg="modSp mod">
        <pc:chgData name="Halldór Arinbjarnarson - FERDA" userId="6d49c207-739d-4775-97c7-219859c78022" providerId="ADAL" clId="{7C6FFBC9-45BF-41F8-A8C6-C82BCF9BF3BC}" dt="2025-05-05T14:15:29.477" v="304" actId="18131"/>
        <pc:sldMkLst>
          <pc:docMk/>
          <pc:sldMk cId="3809975614" sldId="529"/>
        </pc:sldMkLst>
      </pc:sldChg>
      <pc:sldChg chg="ord">
        <pc:chgData name="Halldór Arinbjarnarson - FERDA" userId="6d49c207-739d-4775-97c7-219859c78022" providerId="ADAL" clId="{7C6FFBC9-45BF-41F8-A8C6-C82BCF9BF3BC}" dt="2025-05-06T10:43:03.099" v="1797"/>
        <pc:sldMkLst>
          <pc:docMk/>
          <pc:sldMk cId="1370847684" sldId="530"/>
        </pc:sldMkLst>
      </pc:sldChg>
      <pc:sldChg chg="modSp del mod">
        <pc:chgData name="Halldór Arinbjarnarson - FERDA" userId="6d49c207-739d-4775-97c7-219859c78022" providerId="ADAL" clId="{7C6FFBC9-45BF-41F8-A8C6-C82BCF9BF3BC}" dt="2025-05-06T10:42:54.431" v="1795" actId="47"/>
        <pc:sldMkLst>
          <pc:docMk/>
          <pc:sldMk cId="97148048" sldId="531"/>
        </pc:sldMkLst>
      </pc:sldChg>
      <pc:sldChg chg="addSp delSp modSp del mod">
        <pc:chgData name="Halldór Arinbjarnarson - FERDA" userId="6d49c207-739d-4775-97c7-219859c78022" providerId="ADAL" clId="{7C6FFBC9-45BF-41F8-A8C6-C82BCF9BF3BC}" dt="2025-05-05T20:59:33.920" v="570" actId="47"/>
        <pc:sldMkLst>
          <pc:docMk/>
          <pc:sldMk cId="2274404725" sldId="535"/>
        </pc:sldMkLst>
      </pc:sldChg>
      <pc:sldChg chg="del">
        <pc:chgData name="Halldór Arinbjarnarson - FERDA" userId="6d49c207-739d-4775-97c7-219859c78022" providerId="ADAL" clId="{7C6FFBC9-45BF-41F8-A8C6-C82BCF9BF3BC}" dt="2025-05-05T13:35:07.025" v="120" actId="47"/>
        <pc:sldMkLst>
          <pc:docMk/>
          <pc:sldMk cId="3323869289" sldId="536"/>
        </pc:sldMkLst>
      </pc:sldChg>
      <pc:sldChg chg="addSp delSp modSp mod modClrScheme chgLayout">
        <pc:chgData name="Halldór Arinbjarnarson - FERDA" userId="6d49c207-739d-4775-97c7-219859c78022" providerId="ADAL" clId="{7C6FFBC9-45BF-41F8-A8C6-C82BCF9BF3BC}" dt="2025-05-06T15:30:37.520" v="1911" actId="20577"/>
        <pc:sldMkLst>
          <pc:docMk/>
          <pc:sldMk cId="65214052" sldId="537"/>
        </pc:sldMkLst>
      </pc:sldChg>
      <pc:sldChg chg="del">
        <pc:chgData name="Halldór Arinbjarnarson - FERDA" userId="6d49c207-739d-4775-97c7-219859c78022" providerId="ADAL" clId="{7C6FFBC9-45BF-41F8-A8C6-C82BCF9BF3BC}" dt="2025-05-06T09:30:54.622" v="1086" actId="47"/>
        <pc:sldMkLst>
          <pc:docMk/>
          <pc:sldMk cId="261294150" sldId="545"/>
        </pc:sldMkLst>
      </pc:sldChg>
      <pc:sldChg chg="del">
        <pc:chgData name="Halldór Arinbjarnarson - FERDA" userId="6d49c207-739d-4775-97c7-219859c78022" providerId="ADAL" clId="{7C6FFBC9-45BF-41F8-A8C6-C82BCF9BF3BC}" dt="2025-05-05T13:35:48.915" v="121" actId="2696"/>
        <pc:sldMkLst>
          <pc:docMk/>
          <pc:sldMk cId="3527647092" sldId="547"/>
        </pc:sldMkLst>
      </pc:sldChg>
      <pc:sldChg chg="addSp delSp modSp mod ord">
        <pc:chgData name="Halldór Arinbjarnarson - FERDA" userId="6d49c207-739d-4775-97c7-219859c78022" providerId="ADAL" clId="{7C6FFBC9-45BF-41F8-A8C6-C82BCF9BF3BC}" dt="2025-05-05T22:02:35.165" v="816"/>
        <pc:sldMkLst>
          <pc:docMk/>
          <pc:sldMk cId="1609408273" sldId="552"/>
        </pc:sldMkLst>
      </pc:sldChg>
      <pc:sldChg chg="addSp delSp modSp add mod">
        <pc:chgData name="Halldór Arinbjarnarson - FERDA" userId="6d49c207-739d-4775-97c7-219859c78022" providerId="ADAL" clId="{7C6FFBC9-45BF-41F8-A8C6-C82BCF9BF3BC}" dt="2025-05-05T14:41:22.435" v="397" actId="14100"/>
        <pc:sldMkLst>
          <pc:docMk/>
          <pc:sldMk cId="1152687251" sldId="554"/>
        </pc:sldMkLst>
      </pc:sldChg>
      <pc:sldChg chg="addSp delSp modSp new mod modAnim">
        <pc:chgData name="Halldór Arinbjarnarson - FERDA" userId="6d49c207-739d-4775-97c7-219859c78022" providerId="ADAL" clId="{7C6FFBC9-45BF-41F8-A8C6-C82BCF9BF3BC}" dt="2025-05-05T21:16:11.640" v="766" actId="1076"/>
        <pc:sldMkLst>
          <pc:docMk/>
          <pc:sldMk cId="1885700513" sldId="555"/>
        </pc:sldMkLst>
      </pc:sldChg>
      <pc:sldChg chg="addSp modSp new mod">
        <pc:chgData name="Halldór Arinbjarnarson - FERDA" userId="6d49c207-739d-4775-97c7-219859c78022" providerId="ADAL" clId="{7C6FFBC9-45BF-41F8-A8C6-C82BCF9BF3BC}" dt="2025-05-05T16:15:02.288" v="456" actId="14100"/>
        <pc:sldMkLst>
          <pc:docMk/>
          <pc:sldMk cId="2311643709" sldId="556"/>
        </pc:sldMkLst>
      </pc:sldChg>
      <pc:sldChg chg="addSp delSp modSp add mod modAnim modNotesTx">
        <pc:chgData name="Halldór Arinbjarnarson - FERDA" userId="6d49c207-739d-4775-97c7-219859c78022" providerId="ADAL" clId="{7C6FFBC9-45BF-41F8-A8C6-C82BCF9BF3BC}" dt="2025-05-05T21:02:23.165" v="602" actId="255"/>
        <pc:sldMkLst>
          <pc:docMk/>
          <pc:sldMk cId="425285081" sldId="557"/>
        </pc:sldMkLst>
      </pc:sldChg>
      <pc:sldChg chg="add">
        <pc:chgData name="Halldór Arinbjarnarson - FERDA" userId="6d49c207-739d-4775-97c7-219859c78022" providerId="ADAL" clId="{7C6FFBC9-45BF-41F8-A8C6-C82BCF9BF3BC}" dt="2025-05-05T21:04:30.548" v="603" actId="2890"/>
        <pc:sldMkLst>
          <pc:docMk/>
          <pc:sldMk cId="1801185560" sldId="558"/>
        </pc:sldMkLst>
      </pc:sldChg>
      <pc:sldChg chg="addSp delSp modSp add mod modAnim">
        <pc:chgData name="Halldór Arinbjarnarson - FERDA" userId="6d49c207-739d-4775-97c7-219859c78022" providerId="ADAL" clId="{7C6FFBC9-45BF-41F8-A8C6-C82BCF9BF3BC}" dt="2025-05-05T22:40:39.512" v="1083" actId="20577"/>
        <pc:sldMkLst>
          <pc:docMk/>
          <pc:sldMk cId="589788910" sldId="559"/>
        </pc:sldMkLst>
      </pc:sldChg>
      <pc:sldChg chg="addSp delSp modSp new mod">
        <pc:chgData name="Halldór Arinbjarnarson - FERDA" userId="6d49c207-739d-4775-97c7-219859c78022" providerId="ADAL" clId="{7C6FFBC9-45BF-41F8-A8C6-C82BCF9BF3BC}" dt="2025-05-06T09:37:23.698" v="1140" actId="1076"/>
        <pc:sldMkLst>
          <pc:docMk/>
          <pc:sldMk cId="1276533416" sldId="560"/>
        </pc:sldMkLst>
      </pc:sldChg>
      <pc:sldChg chg="addSp delSp modSp add mod">
        <pc:chgData name="Halldór Arinbjarnarson - FERDA" userId="6d49c207-739d-4775-97c7-219859c78022" providerId="ADAL" clId="{7C6FFBC9-45BF-41F8-A8C6-C82BCF9BF3BC}" dt="2025-05-06T10:04:29.592" v="1144" actId="1076"/>
        <pc:sldMkLst>
          <pc:docMk/>
          <pc:sldMk cId="804904241" sldId="561"/>
        </pc:sldMkLst>
      </pc:sldChg>
      <pc:sldChg chg="addSp modSp new mod modClrScheme chgLayout modNotesTx">
        <pc:chgData name="Halldór Arinbjarnarson - FERDA" userId="6d49c207-739d-4775-97c7-219859c78022" providerId="ADAL" clId="{7C6FFBC9-45BF-41F8-A8C6-C82BCF9BF3BC}" dt="2025-05-06T10:57:44.840" v="1812" actId="20577"/>
        <pc:sldMkLst>
          <pc:docMk/>
          <pc:sldMk cId="1753016163" sldId="562"/>
        </pc:sldMkLst>
      </pc:sldChg>
      <pc:sldChg chg="addSp modSp add mod ord">
        <pc:chgData name="Halldór Arinbjarnarson - FERDA" userId="6d49c207-739d-4775-97c7-219859c78022" providerId="ADAL" clId="{7C6FFBC9-45BF-41F8-A8C6-C82BCF9BF3BC}" dt="2025-05-06T10:29:43.836" v="1387"/>
        <pc:sldMkLst>
          <pc:docMk/>
          <pc:sldMk cId="3356403649" sldId="563"/>
        </pc:sldMkLst>
      </pc:sldChg>
      <pc:sldChg chg="modSp add mod ord modNotesTx">
        <pc:chgData name="Halldór Arinbjarnarson - FERDA" userId="6d49c207-739d-4775-97c7-219859c78022" providerId="ADAL" clId="{7C6FFBC9-45BF-41F8-A8C6-C82BCF9BF3BC}" dt="2025-05-06T10:42:01.555" v="1794" actId="20577"/>
        <pc:sldMkLst>
          <pc:docMk/>
          <pc:sldMk cId="1089529013" sldId="564"/>
        </pc:sldMkLst>
      </pc:sldChg>
      <pc:sldChg chg="addSp modSp new mod">
        <pc:chgData name="Halldór Arinbjarnarson - FERDA" userId="6d49c207-739d-4775-97c7-219859c78022" providerId="ADAL" clId="{7C6FFBC9-45BF-41F8-A8C6-C82BCF9BF3BC}" dt="2025-05-06T15:21:58.432" v="1815" actId="1076"/>
        <pc:sldMkLst>
          <pc:docMk/>
          <pc:sldMk cId="3127604454" sldId="565"/>
        </pc:sldMkLst>
      </pc:sldChg>
      <pc:sldChg chg="addSp modSp new mod">
        <pc:chgData name="Halldór Arinbjarnarson - FERDA" userId="6d49c207-739d-4775-97c7-219859c78022" providerId="ADAL" clId="{7C6FFBC9-45BF-41F8-A8C6-C82BCF9BF3BC}" dt="2025-05-06T15:23:49.395" v="1818" actId="14100"/>
        <pc:sldMkLst>
          <pc:docMk/>
          <pc:sldMk cId="2610744923" sldId="566"/>
        </pc:sldMkLst>
      </pc:sldChg>
      <pc:sldChg chg="addSp modSp new mod modAnim">
        <pc:chgData name="Halldór Arinbjarnarson - FERDA" userId="6d49c207-739d-4775-97c7-219859c78022" providerId="ADAL" clId="{7C6FFBC9-45BF-41F8-A8C6-C82BCF9BF3BC}" dt="2025-05-06T15:27:16.927" v="1835"/>
        <pc:sldMkLst>
          <pc:docMk/>
          <pc:sldMk cId="284348388" sldId="567"/>
        </pc:sldMkLst>
      </pc:sldChg>
      <pc:sldChg chg="addSp new mod">
        <pc:chgData name="Halldór Arinbjarnarson - FERDA" userId="6d49c207-739d-4775-97c7-219859c78022" providerId="ADAL" clId="{7C6FFBC9-45BF-41F8-A8C6-C82BCF9BF3BC}" dt="2025-05-06T15:35:00.347" v="1913" actId="22"/>
        <pc:sldMkLst>
          <pc:docMk/>
          <pc:sldMk cId="3907557427" sldId="568"/>
        </pc:sldMkLst>
      </pc:sldChg>
    </pc:docChg>
  </pc:docChgLst>
  <pc:docChgLst>
    <pc:chgData name="Halldór Arinbjarnarson - FERDA" userId="S::halldor.arinbjarnarson@ferdamalastofa.is::6d49c207-739d-4775-97c7-219859c78022" providerId="AD" clId="Web-{8378353E-3801-1A8E-8167-2F524FEA6333}"/>
    <pc:docChg chg="addSld delSld modSld">
      <pc:chgData name="Halldór Arinbjarnarson - FERDA" userId="S::halldor.arinbjarnarson@ferdamalastofa.is::6d49c207-739d-4775-97c7-219859c78022" providerId="AD" clId="Web-{8378353E-3801-1A8E-8167-2F524FEA6333}" dt="2025-05-05T09:50:40.548" v="214" actId="20577"/>
      <pc:docMkLst>
        <pc:docMk/>
      </pc:docMkLst>
      <pc:sldChg chg="add del">
        <pc:chgData name="Halldór Arinbjarnarson - FERDA" userId="S::halldor.arinbjarnarson@ferdamalastofa.is::6d49c207-739d-4775-97c7-219859c78022" providerId="AD" clId="Web-{8378353E-3801-1A8E-8167-2F524FEA6333}" dt="2025-05-05T08:49:10.883" v="19"/>
        <pc:sldMkLst>
          <pc:docMk/>
          <pc:sldMk cId="2197236770" sldId="451"/>
        </pc:sldMkLst>
      </pc:sldChg>
      <pc:sldChg chg="delSp modSp modNotes">
        <pc:chgData name="Halldór Arinbjarnarson - FERDA" userId="S::halldor.arinbjarnarson@ferdamalastofa.is::6d49c207-739d-4775-97c7-219859c78022" providerId="AD" clId="Web-{8378353E-3801-1A8E-8167-2F524FEA6333}" dt="2025-05-05T09:42:12.482" v="121"/>
        <pc:sldMkLst>
          <pc:docMk/>
          <pc:sldMk cId="2834945076" sldId="453"/>
        </pc:sldMkLst>
      </pc:sldChg>
      <pc:sldChg chg="modSp modNotes">
        <pc:chgData name="Halldór Arinbjarnarson - FERDA" userId="S::halldor.arinbjarnarson@ferdamalastofa.is::6d49c207-739d-4775-97c7-219859c78022" providerId="AD" clId="Web-{8378353E-3801-1A8E-8167-2F524FEA6333}" dt="2025-05-05T08:50:05.228" v="26" actId="20577"/>
        <pc:sldMkLst>
          <pc:docMk/>
          <pc:sldMk cId="2205669138" sldId="508"/>
        </pc:sldMkLst>
      </pc:sldChg>
      <pc:sldChg chg="modSp modNotes">
        <pc:chgData name="Halldór Arinbjarnarson - FERDA" userId="S::halldor.arinbjarnarson@ferdamalastofa.is::6d49c207-739d-4775-97c7-219859c78022" providerId="AD" clId="Web-{8378353E-3801-1A8E-8167-2F524FEA6333}" dt="2025-05-05T09:44:22.221" v="130"/>
        <pc:sldMkLst>
          <pc:docMk/>
          <pc:sldMk cId="375176885" sldId="509"/>
        </pc:sldMkLst>
      </pc:sldChg>
      <pc:sldChg chg="del mod modShow modNotes">
        <pc:chgData name="Halldór Arinbjarnarson - FERDA" userId="S::halldor.arinbjarnarson@ferdamalastofa.is::6d49c207-739d-4775-97c7-219859c78022" providerId="AD" clId="Web-{8378353E-3801-1A8E-8167-2F524FEA6333}" dt="2025-05-05T09:40:11.274" v="99"/>
        <pc:sldMkLst>
          <pc:docMk/>
          <pc:sldMk cId="2849650893" sldId="514"/>
        </pc:sldMkLst>
      </pc:sldChg>
      <pc:sldChg chg="addSp delSp modSp">
        <pc:chgData name="Halldór Arinbjarnarson - FERDA" userId="S::halldor.arinbjarnarson@ferdamalastofa.is::6d49c207-739d-4775-97c7-219859c78022" providerId="AD" clId="Web-{8378353E-3801-1A8E-8167-2F524FEA6333}" dt="2025-05-05T08:58:30.259" v="63" actId="1076"/>
        <pc:sldMkLst>
          <pc:docMk/>
          <pc:sldMk cId="1370847684" sldId="530"/>
        </pc:sldMkLst>
      </pc:sldChg>
      <pc:sldChg chg="addSp modSp">
        <pc:chgData name="Halldór Arinbjarnarson - FERDA" userId="S::halldor.arinbjarnarson@ferdamalastofa.is::6d49c207-739d-4775-97c7-219859c78022" providerId="AD" clId="Web-{8378353E-3801-1A8E-8167-2F524FEA6333}" dt="2025-05-05T08:58:44.463" v="68" actId="14100"/>
        <pc:sldMkLst>
          <pc:docMk/>
          <pc:sldMk cId="97148048" sldId="531"/>
        </pc:sldMkLst>
      </pc:sldChg>
      <pc:sldChg chg="modSp">
        <pc:chgData name="Halldór Arinbjarnarson - FERDA" userId="S::halldor.arinbjarnarson@ferdamalastofa.is::6d49c207-739d-4775-97c7-219859c78022" providerId="AD" clId="Web-{8378353E-3801-1A8E-8167-2F524FEA6333}" dt="2025-05-05T08:50:45.651" v="29" actId="20577"/>
        <pc:sldMkLst>
          <pc:docMk/>
          <pc:sldMk cId="3472200639" sldId="534"/>
        </pc:sldMkLst>
      </pc:sldChg>
      <pc:sldChg chg="modSp add replId">
        <pc:chgData name="Halldór Arinbjarnarson - FERDA" userId="S::halldor.arinbjarnarson@ferdamalastofa.is::6d49c207-739d-4775-97c7-219859c78022" providerId="AD" clId="Web-{8378353E-3801-1A8E-8167-2F524FEA6333}" dt="2025-05-05T09:50:40.548" v="214" actId="20577"/>
        <pc:sldMkLst>
          <pc:docMk/>
          <pc:sldMk cId="4013307910" sldId="553"/>
        </pc:sldMkLst>
      </pc:sldChg>
    </pc:docChg>
  </pc:docChgLst>
  <pc:docChgLst>
    <pc:chgData name="Guðrún Dóra Brynjólfsdóttir - FERDA" userId="a30d59e6-fcd2-4764-a607-858abb7eb4c5" providerId="ADAL" clId="{7DF1D283-BA5D-4BF2-B4DC-185C24D6DAA3}"/>
    <pc:docChg chg="undo redo custSel addSld delSld modSld sldOrd">
      <pc:chgData name="Guðrún Dóra Brynjólfsdóttir - FERDA" userId="a30d59e6-fcd2-4764-a607-858abb7eb4c5" providerId="ADAL" clId="{7DF1D283-BA5D-4BF2-B4DC-185C24D6DAA3}" dt="2024-09-12T09:23:17.907" v="2825" actId="20577"/>
      <pc:docMkLst>
        <pc:docMk/>
      </pc:docMkLst>
      <pc:sldChg chg="addSp delSp modSp mod ord modNotesTx">
        <pc:chgData name="Guðrún Dóra Brynjólfsdóttir - FERDA" userId="a30d59e6-fcd2-4764-a607-858abb7eb4c5" providerId="ADAL" clId="{7DF1D283-BA5D-4BF2-B4DC-185C24D6DAA3}" dt="2024-09-11T13:08:40.151" v="2430" actId="1076"/>
        <pc:sldMkLst>
          <pc:docMk/>
          <pc:sldMk cId="301733278" sldId="257"/>
        </pc:sldMkLst>
      </pc:sldChg>
      <pc:sldChg chg="del">
        <pc:chgData name="Guðrún Dóra Brynjólfsdóttir - FERDA" userId="a30d59e6-fcd2-4764-a607-858abb7eb4c5" providerId="ADAL" clId="{7DF1D283-BA5D-4BF2-B4DC-185C24D6DAA3}" dt="2024-09-09T15:44:30.152" v="209" actId="47"/>
        <pc:sldMkLst>
          <pc:docMk/>
          <pc:sldMk cId="1589665187" sldId="258"/>
        </pc:sldMkLst>
      </pc:sldChg>
      <pc:sldChg chg="add del">
        <pc:chgData name="Guðrún Dóra Brynjólfsdóttir - FERDA" userId="a30d59e6-fcd2-4764-a607-858abb7eb4c5" providerId="ADAL" clId="{7DF1D283-BA5D-4BF2-B4DC-185C24D6DAA3}" dt="2024-09-10T22:10:05.946" v="685" actId="47"/>
        <pc:sldMkLst>
          <pc:docMk/>
          <pc:sldMk cId="2678533829" sldId="274"/>
        </pc:sldMkLst>
      </pc:sldChg>
      <pc:sldChg chg="delSp add ord setBg delDesignElem">
        <pc:chgData name="Guðrún Dóra Brynjólfsdóttir - FERDA" userId="a30d59e6-fcd2-4764-a607-858abb7eb4c5" providerId="ADAL" clId="{7DF1D283-BA5D-4BF2-B4DC-185C24D6DAA3}" dt="2024-09-11T16:41:04.470" v="2588"/>
        <pc:sldMkLst>
          <pc:docMk/>
          <pc:sldMk cId="2218262859" sldId="280"/>
        </pc:sldMkLst>
      </pc:sldChg>
      <pc:sldChg chg="addSp delSp modSp add mod ord setBg delDesignElem">
        <pc:chgData name="Guðrún Dóra Brynjólfsdóttir - FERDA" userId="a30d59e6-fcd2-4764-a607-858abb7eb4c5" providerId="ADAL" clId="{7DF1D283-BA5D-4BF2-B4DC-185C24D6DAA3}" dt="2024-09-11T09:28:30.505" v="964" actId="1076"/>
        <pc:sldMkLst>
          <pc:docMk/>
          <pc:sldMk cId="453297992" sldId="281"/>
        </pc:sldMkLst>
      </pc:sldChg>
      <pc:sldChg chg="modSp add mod">
        <pc:chgData name="Guðrún Dóra Brynjólfsdóttir - FERDA" userId="a30d59e6-fcd2-4764-a607-858abb7eb4c5" providerId="ADAL" clId="{7DF1D283-BA5D-4BF2-B4DC-185C24D6DAA3}" dt="2024-09-11T12:54:30.057" v="2128" actId="1076"/>
        <pc:sldMkLst>
          <pc:docMk/>
          <pc:sldMk cId="3628911048" sldId="379"/>
        </pc:sldMkLst>
      </pc:sldChg>
      <pc:sldChg chg="add setBg">
        <pc:chgData name="Guðrún Dóra Brynjólfsdóttir - FERDA" userId="a30d59e6-fcd2-4764-a607-858abb7eb4c5" providerId="ADAL" clId="{7DF1D283-BA5D-4BF2-B4DC-185C24D6DAA3}" dt="2024-09-11T12:44:15.119" v="2052"/>
        <pc:sldMkLst>
          <pc:docMk/>
          <pc:sldMk cId="607939346" sldId="393"/>
        </pc:sldMkLst>
      </pc:sldChg>
      <pc:sldChg chg="addSp delSp modSp add mod ord setBg delDesignElem modNotesTx">
        <pc:chgData name="Guðrún Dóra Brynjólfsdóttir - FERDA" userId="a30d59e6-fcd2-4764-a607-858abb7eb4c5" providerId="ADAL" clId="{7DF1D283-BA5D-4BF2-B4DC-185C24D6DAA3}" dt="2024-09-11T16:21:25.973" v="2511" actId="1076"/>
        <pc:sldMkLst>
          <pc:docMk/>
          <pc:sldMk cId="2593132122" sldId="424"/>
        </pc:sldMkLst>
      </pc:sldChg>
      <pc:sldChg chg="delSp modSp add mod setBg modNotesTx">
        <pc:chgData name="Guðrún Dóra Brynjólfsdóttir - FERDA" userId="a30d59e6-fcd2-4764-a607-858abb7eb4c5" providerId="ADAL" clId="{7DF1D283-BA5D-4BF2-B4DC-185C24D6DAA3}" dt="2024-09-12T09:23:17.907" v="2825" actId="20577"/>
        <pc:sldMkLst>
          <pc:docMk/>
          <pc:sldMk cId="2197236770" sldId="451"/>
        </pc:sldMkLst>
      </pc:sldChg>
      <pc:sldChg chg="addSp delSp modSp add mod ord modNotesTx">
        <pc:chgData name="Guðrún Dóra Brynjólfsdóttir - FERDA" userId="a30d59e6-fcd2-4764-a607-858abb7eb4c5" providerId="ADAL" clId="{7DF1D283-BA5D-4BF2-B4DC-185C24D6DAA3}" dt="2024-09-11T16:17:32.462" v="2497" actId="14100"/>
        <pc:sldMkLst>
          <pc:docMk/>
          <pc:sldMk cId="2834945076" sldId="453"/>
        </pc:sldMkLst>
      </pc:sldChg>
      <pc:sldChg chg="mod ord modShow">
        <pc:chgData name="Guðrún Dóra Brynjólfsdóttir - FERDA" userId="a30d59e6-fcd2-4764-a607-858abb7eb4c5" providerId="ADAL" clId="{7DF1D283-BA5D-4BF2-B4DC-185C24D6DAA3}" dt="2024-09-11T09:21:21.002" v="862" actId="729"/>
        <pc:sldMkLst>
          <pc:docMk/>
          <pc:sldMk cId="2025712258" sldId="455"/>
        </pc:sldMkLst>
      </pc:sldChg>
      <pc:sldChg chg="addSp delSp modSp add mod setBg delDesignElem">
        <pc:chgData name="Guðrún Dóra Brynjólfsdóttir - FERDA" userId="a30d59e6-fcd2-4764-a607-858abb7eb4c5" providerId="ADAL" clId="{7DF1D283-BA5D-4BF2-B4DC-185C24D6DAA3}" dt="2024-09-11T16:58:31.523" v="2761" actId="1076"/>
        <pc:sldMkLst>
          <pc:docMk/>
          <pc:sldMk cId="99270487" sldId="457"/>
        </pc:sldMkLst>
      </pc:sldChg>
      <pc:sldChg chg="addSp delSp modSp add mod setBg delDesignElem">
        <pc:chgData name="Guðrún Dóra Brynjólfsdóttir - FERDA" userId="a30d59e6-fcd2-4764-a607-858abb7eb4c5" providerId="ADAL" clId="{7DF1D283-BA5D-4BF2-B4DC-185C24D6DAA3}" dt="2024-09-11T16:40:48.632" v="2586" actId="14100"/>
        <pc:sldMkLst>
          <pc:docMk/>
          <pc:sldMk cId="495134794" sldId="460"/>
        </pc:sldMkLst>
      </pc:sldChg>
      <pc:sldChg chg="add">
        <pc:chgData name="Guðrún Dóra Brynjólfsdóttir - FERDA" userId="a30d59e6-fcd2-4764-a607-858abb7eb4c5" providerId="ADAL" clId="{7DF1D283-BA5D-4BF2-B4DC-185C24D6DAA3}" dt="2024-09-11T09:36:35.425" v="999"/>
        <pc:sldMkLst>
          <pc:docMk/>
          <pc:sldMk cId="2124690046" sldId="499"/>
        </pc:sldMkLst>
      </pc:sldChg>
      <pc:sldChg chg="add">
        <pc:chgData name="Guðrún Dóra Brynjólfsdóttir - FERDA" userId="a30d59e6-fcd2-4764-a607-858abb7eb4c5" providerId="ADAL" clId="{7DF1D283-BA5D-4BF2-B4DC-185C24D6DAA3}" dt="2024-09-11T09:36:53.655" v="1002"/>
        <pc:sldMkLst>
          <pc:docMk/>
          <pc:sldMk cId="1880006706" sldId="500"/>
        </pc:sldMkLst>
      </pc:sldChg>
      <pc:sldChg chg="delSp modSp add mod setBg delDesignElem">
        <pc:chgData name="Guðrún Dóra Brynjólfsdóttir - FERDA" userId="a30d59e6-fcd2-4764-a607-858abb7eb4c5" providerId="ADAL" clId="{7DF1D283-BA5D-4BF2-B4DC-185C24D6DAA3}" dt="2024-09-11T16:23:43.547" v="2515" actId="108"/>
        <pc:sldMkLst>
          <pc:docMk/>
          <pc:sldMk cId="1516624662" sldId="505"/>
        </pc:sldMkLst>
      </pc:sldChg>
      <pc:sldChg chg="modSp mod">
        <pc:chgData name="Guðrún Dóra Brynjólfsdóttir - FERDA" userId="a30d59e6-fcd2-4764-a607-858abb7eb4c5" providerId="ADAL" clId="{7DF1D283-BA5D-4BF2-B4DC-185C24D6DAA3}" dt="2024-09-12T09:05:40.685" v="2789" actId="27636"/>
        <pc:sldMkLst>
          <pc:docMk/>
          <pc:sldMk cId="2205669138" sldId="508"/>
        </pc:sldMkLst>
      </pc:sldChg>
      <pc:sldChg chg="modSp add mod">
        <pc:chgData name="Guðrún Dóra Brynjólfsdóttir - FERDA" userId="a30d59e6-fcd2-4764-a607-858abb7eb4c5" providerId="ADAL" clId="{7DF1D283-BA5D-4BF2-B4DC-185C24D6DAA3}" dt="2024-09-11T16:17:13.407" v="2494" actId="108"/>
        <pc:sldMkLst>
          <pc:docMk/>
          <pc:sldMk cId="375176885" sldId="509"/>
        </pc:sldMkLst>
      </pc:sldChg>
      <pc:sldChg chg="modSp mod ord modShow">
        <pc:chgData name="Guðrún Dóra Brynjólfsdóttir - FERDA" userId="a30d59e6-fcd2-4764-a607-858abb7eb4c5" providerId="ADAL" clId="{7DF1D283-BA5D-4BF2-B4DC-185C24D6DAA3}" dt="2024-09-11T13:03:41.891" v="2271" actId="729"/>
        <pc:sldMkLst>
          <pc:docMk/>
          <pc:sldMk cId="2849650893" sldId="514"/>
        </pc:sldMkLst>
      </pc:sldChg>
      <pc:sldChg chg="modSp mod ord modShow">
        <pc:chgData name="Guðrún Dóra Brynjólfsdóttir - FERDA" userId="a30d59e6-fcd2-4764-a607-858abb7eb4c5" providerId="ADAL" clId="{7DF1D283-BA5D-4BF2-B4DC-185C24D6DAA3}" dt="2024-09-11T16:20:41.915" v="2502" actId="1076"/>
        <pc:sldMkLst>
          <pc:docMk/>
          <pc:sldMk cId="1092498207" sldId="524"/>
        </pc:sldMkLst>
      </pc:sldChg>
      <pc:sldChg chg="modSp add del mod ord">
        <pc:chgData name="Guðrún Dóra Brynjólfsdóttir - FERDA" userId="a30d59e6-fcd2-4764-a607-858abb7eb4c5" providerId="ADAL" clId="{7DF1D283-BA5D-4BF2-B4DC-185C24D6DAA3}" dt="2024-09-11T16:46:13.274" v="2634" actId="2696"/>
        <pc:sldMkLst>
          <pc:docMk/>
          <pc:sldMk cId="2632430732" sldId="527"/>
        </pc:sldMkLst>
      </pc:sldChg>
      <pc:sldChg chg="addSp delSp modSp mod ord">
        <pc:chgData name="Guðrún Dóra Brynjólfsdóttir - FERDA" userId="a30d59e6-fcd2-4764-a607-858abb7eb4c5" providerId="ADAL" clId="{7DF1D283-BA5D-4BF2-B4DC-185C24D6DAA3}" dt="2024-09-11T11:10:49.605" v="1825"/>
        <pc:sldMkLst>
          <pc:docMk/>
          <pc:sldMk cId="1370847684" sldId="530"/>
        </pc:sldMkLst>
      </pc:sldChg>
      <pc:sldChg chg="ord">
        <pc:chgData name="Guðrún Dóra Brynjólfsdóttir - FERDA" userId="a30d59e6-fcd2-4764-a607-858abb7eb4c5" providerId="ADAL" clId="{7DF1D283-BA5D-4BF2-B4DC-185C24D6DAA3}" dt="2024-09-11T11:10:59.001" v="1827"/>
        <pc:sldMkLst>
          <pc:docMk/>
          <pc:sldMk cId="97148048" sldId="531"/>
        </pc:sldMkLst>
      </pc:sldChg>
      <pc:sldChg chg="del">
        <pc:chgData name="Guðrún Dóra Brynjólfsdóttir - FERDA" userId="a30d59e6-fcd2-4764-a607-858abb7eb4c5" providerId="ADAL" clId="{7DF1D283-BA5D-4BF2-B4DC-185C24D6DAA3}" dt="2024-09-09T15:41:13.619" v="198" actId="47"/>
        <pc:sldMkLst>
          <pc:docMk/>
          <pc:sldMk cId="3519763807" sldId="532"/>
        </pc:sldMkLst>
      </pc:sldChg>
      <pc:sldChg chg="mod modShow">
        <pc:chgData name="Guðrún Dóra Brynjólfsdóttir - FERDA" userId="a30d59e6-fcd2-4764-a607-858abb7eb4c5" providerId="ADAL" clId="{7DF1D283-BA5D-4BF2-B4DC-185C24D6DAA3}" dt="2024-09-09T20:16:09.239" v="222" actId="729"/>
        <pc:sldMkLst>
          <pc:docMk/>
          <pc:sldMk cId="3472200639" sldId="534"/>
        </pc:sldMkLst>
      </pc:sldChg>
      <pc:sldChg chg="modSp mod ord">
        <pc:chgData name="Guðrún Dóra Brynjólfsdóttir - FERDA" userId="a30d59e6-fcd2-4764-a607-858abb7eb4c5" providerId="ADAL" clId="{7DF1D283-BA5D-4BF2-B4DC-185C24D6DAA3}" dt="2024-09-11T16:20:32.063" v="2499" actId="1076"/>
        <pc:sldMkLst>
          <pc:docMk/>
          <pc:sldMk cId="2274404725" sldId="535"/>
        </pc:sldMkLst>
      </pc:sldChg>
      <pc:sldChg chg="modSp mod ord">
        <pc:chgData name="Guðrún Dóra Brynjólfsdóttir - FERDA" userId="a30d59e6-fcd2-4764-a607-858abb7eb4c5" providerId="ADAL" clId="{7DF1D283-BA5D-4BF2-B4DC-185C24D6DAA3}" dt="2024-09-11T16:20:35.948" v="2501" actId="1076"/>
        <pc:sldMkLst>
          <pc:docMk/>
          <pc:sldMk cId="3323869289" sldId="536"/>
        </pc:sldMkLst>
      </pc:sldChg>
      <pc:sldChg chg="addSp delSp modSp mod">
        <pc:chgData name="Guðrún Dóra Brynjólfsdóttir - FERDA" userId="a30d59e6-fcd2-4764-a607-858abb7eb4c5" providerId="ADAL" clId="{7DF1D283-BA5D-4BF2-B4DC-185C24D6DAA3}" dt="2024-09-11T16:54:31.131" v="2704" actId="1076"/>
        <pc:sldMkLst>
          <pc:docMk/>
          <pc:sldMk cId="65214052" sldId="537"/>
        </pc:sldMkLst>
      </pc:sldChg>
      <pc:sldChg chg="del">
        <pc:chgData name="Guðrún Dóra Brynjólfsdóttir - FERDA" userId="a30d59e6-fcd2-4764-a607-858abb7eb4c5" providerId="ADAL" clId="{7DF1D283-BA5D-4BF2-B4DC-185C24D6DAA3}" dt="2024-09-09T13:33:43.319" v="36" actId="47"/>
        <pc:sldMkLst>
          <pc:docMk/>
          <pc:sldMk cId="3728093249" sldId="538"/>
        </pc:sldMkLst>
      </pc:sldChg>
      <pc:sldChg chg="modSp new add del mod">
        <pc:chgData name="Guðrún Dóra Brynjólfsdóttir - FERDA" userId="a30d59e6-fcd2-4764-a607-858abb7eb4c5" providerId="ADAL" clId="{7DF1D283-BA5D-4BF2-B4DC-185C24D6DAA3}" dt="2024-09-09T15:10:07.328" v="161" actId="47"/>
        <pc:sldMkLst>
          <pc:docMk/>
          <pc:sldMk cId="1822954279" sldId="539"/>
        </pc:sldMkLst>
      </pc:sldChg>
      <pc:sldChg chg="modSp add mod modNotesTx">
        <pc:chgData name="Guðrún Dóra Brynjólfsdóttir - FERDA" userId="a30d59e6-fcd2-4764-a607-858abb7eb4c5" providerId="ADAL" clId="{7DF1D283-BA5D-4BF2-B4DC-185C24D6DAA3}" dt="2024-09-11T17:03:53.802" v="2764" actId="1076"/>
        <pc:sldMkLst>
          <pc:docMk/>
          <pc:sldMk cId="409642116" sldId="540"/>
        </pc:sldMkLst>
      </pc:sldChg>
      <pc:sldChg chg="add del">
        <pc:chgData name="Guðrún Dóra Brynjólfsdóttir - FERDA" userId="a30d59e6-fcd2-4764-a607-858abb7eb4c5" providerId="ADAL" clId="{7DF1D283-BA5D-4BF2-B4DC-185C24D6DAA3}" dt="2024-09-09T15:08:17.192" v="139"/>
        <pc:sldMkLst>
          <pc:docMk/>
          <pc:sldMk cId="1725439036" sldId="540"/>
        </pc:sldMkLst>
      </pc:sldChg>
      <pc:sldChg chg="addSp delSp modSp new mod ord modClrScheme chgLayout">
        <pc:chgData name="Guðrún Dóra Brynjólfsdóttir - FERDA" userId="a30d59e6-fcd2-4764-a607-858abb7eb4c5" providerId="ADAL" clId="{7DF1D283-BA5D-4BF2-B4DC-185C24D6DAA3}" dt="2024-09-11T16:26:23.534" v="2543" actId="14100"/>
        <pc:sldMkLst>
          <pc:docMk/>
          <pc:sldMk cId="1989284921" sldId="541"/>
        </pc:sldMkLst>
      </pc:sldChg>
      <pc:sldChg chg="addSp delSp modSp new del mod modAnim chgLayout">
        <pc:chgData name="Guðrún Dóra Brynjólfsdóttir - FERDA" userId="a30d59e6-fcd2-4764-a607-858abb7eb4c5" providerId="ADAL" clId="{7DF1D283-BA5D-4BF2-B4DC-185C24D6DAA3}" dt="2024-09-09T21:25:57.387" v="494" actId="47"/>
        <pc:sldMkLst>
          <pc:docMk/>
          <pc:sldMk cId="1954622137" sldId="542"/>
        </pc:sldMkLst>
      </pc:sldChg>
      <pc:sldChg chg="addSp delSp modSp new del mod">
        <pc:chgData name="Guðrún Dóra Brynjólfsdóttir - FERDA" userId="a30d59e6-fcd2-4764-a607-858abb7eb4c5" providerId="ADAL" clId="{7DF1D283-BA5D-4BF2-B4DC-185C24D6DAA3}" dt="2024-09-11T16:47:12.386" v="2671" actId="47"/>
        <pc:sldMkLst>
          <pc:docMk/>
          <pc:sldMk cId="3314629982" sldId="543"/>
        </pc:sldMkLst>
      </pc:sldChg>
      <pc:sldChg chg="modSp new del mod ord">
        <pc:chgData name="Guðrún Dóra Brynjólfsdóttir - FERDA" userId="a30d59e6-fcd2-4764-a607-858abb7eb4c5" providerId="ADAL" clId="{7DF1D283-BA5D-4BF2-B4DC-185C24D6DAA3}" dt="2024-09-11T11:26:03.077" v="1921" actId="47"/>
        <pc:sldMkLst>
          <pc:docMk/>
          <pc:sldMk cId="870736400" sldId="544"/>
        </pc:sldMkLst>
      </pc:sldChg>
      <pc:sldChg chg="addSp delSp modSp new mod">
        <pc:chgData name="Guðrún Dóra Brynjólfsdóttir - FERDA" userId="a30d59e6-fcd2-4764-a607-858abb7eb4c5" providerId="ADAL" clId="{7DF1D283-BA5D-4BF2-B4DC-185C24D6DAA3}" dt="2024-09-11T16:58:09.562" v="2758" actId="478"/>
        <pc:sldMkLst>
          <pc:docMk/>
          <pc:sldMk cId="261294150" sldId="545"/>
        </pc:sldMkLst>
      </pc:sldChg>
      <pc:sldChg chg="addSp delSp modSp new del mod">
        <pc:chgData name="Guðrún Dóra Brynjólfsdóttir - FERDA" userId="a30d59e6-fcd2-4764-a607-858abb7eb4c5" providerId="ADAL" clId="{7DF1D283-BA5D-4BF2-B4DC-185C24D6DAA3}" dt="2024-09-11T13:01:41.117" v="2262" actId="47"/>
        <pc:sldMkLst>
          <pc:docMk/>
          <pc:sldMk cId="654370563" sldId="546"/>
        </pc:sldMkLst>
      </pc:sldChg>
      <pc:sldChg chg="addSp delSp modSp new mod ord modClrScheme chgLayout">
        <pc:chgData name="Guðrún Dóra Brynjólfsdóttir - FERDA" userId="a30d59e6-fcd2-4764-a607-858abb7eb4c5" providerId="ADAL" clId="{7DF1D283-BA5D-4BF2-B4DC-185C24D6DAA3}" dt="2024-09-11T12:39:59.727" v="1982" actId="1076"/>
        <pc:sldMkLst>
          <pc:docMk/>
          <pc:sldMk cId="3527647092" sldId="547"/>
        </pc:sldMkLst>
      </pc:sldChg>
      <pc:sldChg chg="addSp delSp modSp new del mod modShow">
        <pc:chgData name="Guðrún Dóra Brynjólfsdóttir - FERDA" userId="a30d59e6-fcd2-4764-a607-858abb7eb4c5" providerId="ADAL" clId="{7DF1D283-BA5D-4BF2-B4DC-185C24D6DAA3}" dt="2024-09-11T13:02:07.972" v="2263" actId="47"/>
        <pc:sldMkLst>
          <pc:docMk/>
          <pc:sldMk cId="2353001213" sldId="548"/>
        </pc:sldMkLst>
      </pc:sldChg>
      <pc:sldChg chg="delSp add del setBg delDesignElem">
        <pc:chgData name="Guðrún Dóra Brynjólfsdóttir - FERDA" userId="a30d59e6-fcd2-4764-a607-858abb7eb4c5" providerId="ADAL" clId="{7DF1D283-BA5D-4BF2-B4DC-185C24D6DAA3}" dt="2024-09-10T22:09:11.105" v="676" actId="47"/>
        <pc:sldMkLst>
          <pc:docMk/>
          <pc:sldMk cId="1097615267" sldId="549"/>
        </pc:sldMkLst>
      </pc:sldChg>
      <pc:sldChg chg="addSp delSp modSp new del mod modClrScheme chgLayout">
        <pc:chgData name="Guðrún Dóra Brynjólfsdóttir - FERDA" userId="a30d59e6-fcd2-4764-a607-858abb7eb4c5" providerId="ADAL" clId="{7DF1D283-BA5D-4BF2-B4DC-185C24D6DAA3}" dt="2024-09-11T16:41:14.788" v="2589" actId="47"/>
        <pc:sldMkLst>
          <pc:docMk/>
          <pc:sldMk cId="1540362386" sldId="549"/>
        </pc:sldMkLst>
      </pc:sldChg>
      <pc:sldChg chg="addSp delSp modSp new del mod modClrScheme chgLayout">
        <pc:chgData name="Guðrún Dóra Brynjólfsdóttir - FERDA" userId="a30d59e6-fcd2-4764-a607-858abb7eb4c5" providerId="ADAL" clId="{7DF1D283-BA5D-4BF2-B4DC-185C24D6DAA3}" dt="2024-09-11T11:04:19.697" v="1769" actId="47"/>
        <pc:sldMkLst>
          <pc:docMk/>
          <pc:sldMk cId="285756610" sldId="550"/>
        </pc:sldMkLst>
      </pc:sldChg>
      <pc:sldChg chg="addSp delSp modSp new del mod ord modClrScheme chgLayout">
        <pc:chgData name="Guðrún Dóra Brynjólfsdóttir - FERDA" userId="a30d59e6-fcd2-4764-a607-858abb7eb4c5" providerId="ADAL" clId="{7DF1D283-BA5D-4BF2-B4DC-185C24D6DAA3}" dt="2024-09-11T09:26:24.387" v="913" actId="47"/>
        <pc:sldMkLst>
          <pc:docMk/>
          <pc:sldMk cId="3010791585" sldId="550"/>
        </pc:sldMkLst>
      </pc:sldChg>
      <pc:sldChg chg="add del">
        <pc:chgData name="Guðrún Dóra Brynjólfsdóttir - FERDA" userId="a30d59e6-fcd2-4764-a607-858abb7eb4c5" providerId="ADAL" clId="{7DF1D283-BA5D-4BF2-B4DC-185C24D6DAA3}" dt="2024-09-11T09:36:46.078" v="1001" actId="47"/>
        <pc:sldMkLst>
          <pc:docMk/>
          <pc:sldMk cId="3592416047" sldId="550"/>
        </pc:sldMkLst>
      </pc:sldChg>
      <pc:sldChg chg="addSp delSp modSp new mod ord">
        <pc:chgData name="Guðrún Dóra Brynjólfsdóttir - FERDA" userId="a30d59e6-fcd2-4764-a607-858abb7eb4c5" providerId="ADAL" clId="{7DF1D283-BA5D-4BF2-B4DC-185C24D6DAA3}" dt="2024-09-11T16:45:20.264" v="2622" actId="21"/>
        <pc:sldMkLst>
          <pc:docMk/>
          <pc:sldMk cId="440561185" sldId="551"/>
        </pc:sldMkLst>
      </pc:sldChg>
      <pc:sldChg chg="addSp delSp modSp new mod modClrScheme chgLayout">
        <pc:chgData name="Guðrún Dóra Brynjólfsdóttir - FERDA" userId="a30d59e6-fcd2-4764-a607-858abb7eb4c5" providerId="ADAL" clId="{7DF1D283-BA5D-4BF2-B4DC-185C24D6DAA3}" dt="2024-09-11T16:44:08.229" v="2617" actId="14100"/>
        <pc:sldMkLst>
          <pc:docMk/>
          <pc:sldMk cId="1609408273" sldId="552"/>
        </pc:sldMkLst>
      </pc:sldChg>
      <pc:sldChg chg="modSp add mod ord">
        <pc:chgData name="Guðrún Dóra Brynjólfsdóttir - FERDA" userId="a30d59e6-fcd2-4764-a607-858abb7eb4c5" providerId="ADAL" clId="{7DF1D283-BA5D-4BF2-B4DC-185C24D6DAA3}" dt="2024-09-11T16:47:04.150" v="2670" actId="1076"/>
        <pc:sldMkLst>
          <pc:docMk/>
          <pc:sldMk cId="3104875927" sldId="553"/>
        </pc:sldMkLst>
      </pc:sldChg>
      <pc:sldChg chg="addSp delSp modSp new del mod">
        <pc:chgData name="Guðrún Dóra Brynjólfsdóttir - FERDA" userId="a30d59e6-fcd2-4764-a607-858abb7eb4c5" providerId="ADAL" clId="{7DF1D283-BA5D-4BF2-B4DC-185C24D6DAA3}" dt="2024-09-11T16:58:15.295" v="2759" actId="47"/>
        <pc:sldMkLst>
          <pc:docMk/>
          <pc:sldMk cId="1075151712" sldId="554"/>
        </pc:sldMkLst>
      </pc:sldChg>
      <pc:sldChg chg="new del ord">
        <pc:chgData name="Guðrún Dóra Brynjólfsdóttir - FERDA" userId="a30d59e6-fcd2-4764-a607-858abb7eb4c5" providerId="ADAL" clId="{7DF1D283-BA5D-4BF2-B4DC-185C24D6DAA3}" dt="2024-09-12T09:08:34.195" v="2794" actId="47"/>
        <pc:sldMkLst>
          <pc:docMk/>
          <pc:sldMk cId="1805644781" sldId="554"/>
        </pc:sldMkLst>
      </pc:sldChg>
    </pc:docChg>
  </pc:docChgLst>
</pc:chgInfo>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https://publicadministrationis-my.sharepoint.com/personal/halldor_arinbjarnarson_ferdamalastofa_is/Documents/Framkv&#230;mdasj&#243;&#240;ur%20fer&#240;amannasta&#240;a/20%20&#250;thlutun%202025/Uthlutanir%20-%20samantekt.xlsx" TargetMode="Externa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Sheet1!$A$34:$A$37</cx:f>
        <cx:lvl ptCount="4">
          <cx:pt idx="0">Sveitarfélag</cx:pt>
          <cx:pt idx="1">Fyrirtæki</cx:pt>
          <cx:pt idx="2">Landeigandi</cx:pt>
          <cx:pt idx="3">Áhugamannafélag</cx:pt>
        </cx:lvl>
      </cx:strDim>
      <cx:numDim type="size">
        <cx:f>Sheet1!$C$34:$C$37</cx:f>
        <cx:lvl ptCount="4" formatCode="#.##0">
          <cx:pt idx="0">383984500</cx:pt>
          <cx:pt idx="1">57296914</cx:pt>
          <cx:pt idx="2">98521616</cx:pt>
          <cx:pt idx="3">13382000</cx:pt>
        </cx:lvl>
      </cx:numDim>
    </cx:data>
  </cx:chartData>
  <cx:chart>
    <cx:plotArea>
      <cx:plotAreaRegion>
        <cx:series layoutId="treemap" uniqueId="{BAE1BA3B-AFF1-4B65-A470-2BADFC9BC2F7}">
          <cx:tx>
            <cx:txData>
              <cx:f>Sheet1!$C$33</cx:f>
              <cx:v>Upphæð</cx:v>
            </cx:txData>
          </cx:tx>
          <cx:dataLabels pos="inEnd">
            <cx:txPr>
              <a:bodyPr spcFirstLastPara="1" vertOverflow="ellipsis" horzOverflow="overflow" wrap="square" lIns="0" tIns="0" rIns="0" bIns="0" anchor="ctr" anchorCtr="1"/>
              <a:lstStyle/>
              <a:p>
                <a:pPr algn="ctr" rtl="0">
                  <a:defRPr sz="1400" baseline="0"/>
                </a:pPr>
                <a:endParaRPr lang="en-US" sz="1400" b="0" i="0" u="none" strike="noStrike" baseline="0">
                  <a:solidFill>
                    <a:prstClr val="white"/>
                  </a:solidFill>
                  <a:latin typeface="Calibri" panose="020F0502020204030204"/>
                </a:endParaRPr>
              </a:p>
            </cx:txPr>
            <cx:visibility seriesName="0" categoryName="1" value="0"/>
          </cx:dataLabels>
          <cx:dataId val="0"/>
          <cx:layoutPr>
            <cx:parentLabelLayout val="overlapping"/>
          </cx:layoutPr>
        </cx:series>
      </cx:plotAreaRegion>
    </cx:plotArea>
    <cx:legend pos="t" align="ctr" overlay="0">
      <cx:txPr>
        <a:bodyPr spcFirstLastPara="1" vertOverflow="ellipsis" horzOverflow="overflow" wrap="square" lIns="0" tIns="0" rIns="0" bIns="0" anchor="ctr" anchorCtr="1"/>
        <a:lstStyle/>
        <a:p>
          <a:pPr algn="ctr" rtl="0">
            <a:defRPr sz="1800" baseline="0"/>
          </a:pPr>
          <a:endParaRPr lang="en-US" sz="1800" b="0" i="0" u="none" strike="noStrike" baseline="0">
            <a:solidFill>
              <a:prstClr val="black">
                <a:lumMod val="65000"/>
                <a:lumOff val="35000"/>
              </a:prstClr>
            </a:solidFill>
            <a:latin typeface="Calibri" panose="020F0502020204030204"/>
          </a:endParaRPr>
        </a:p>
      </cx:txPr>
    </cx:legend>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s-I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904944-A616-4146-90E3-69AFBB62C4C8}" type="datetimeFigureOut">
              <a:rPr lang="is-IS" smtClean="0"/>
              <a:t>6.11.2025</a:t>
            </a:fld>
            <a:endParaRPr lang="is-I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s-I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s-I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ABA70A-D0EE-4C61-B4DD-979B31E30515}" type="slidenum">
              <a:rPr lang="is-IS" smtClean="0"/>
              <a:t>‹#›</a:t>
            </a:fld>
            <a:endParaRPr lang="is-IS"/>
          </a:p>
        </p:txBody>
      </p:sp>
    </p:spTree>
    <p:extLst>
      <p:ext uri="{BB962C8B-B14F-4D97-AF65-F5344CB8AC3E}">
        <p14:creationId xmlns:p14="http://schemas.microsoft.com/office/powerpoint/2010/main" val="3294677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ferdamalastofa.is/is/studningur/framkvaemdasjodur-ferdamannastada/upplysingasida-um-umsoknir#hvad-er-styrkhaeft"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51ABA70A-D0EE-4C61-B4DD-979B31E30515}" type="slidenum">
              <a:rPr lang="is-IS" smtClean="0"/>
              <a:t>1</a:t>
            </a:fld>
            <a:endParaRPr lang="is-IS"/>
          </a:p>
        </p:txBody>
      </p:sp>
    </p:spTree>
    <p:extLst>
      <p:ext uri="{BB962C8B-B14F-4D97-AF65-F5344CB8AC3E}">
        <p14:creationId xmlns:p14="http://schemas.microsoft.com/office/powerpoint/2010/main" val="3017044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lnSpc>
                <a:spcPct val="170000"/>
              </a:lnSpc>
              <a:spcBef>
                <a:spcPts val="500"/>
              </a:spcBef>
              <a:buFont typeface="Wingdings,Sans-Serif"/>
              <a:buChar char="§"/>
            </a:pPr>
            <a:r>
              <a:rPr lang="is-IS" dirty="0"/>
              <a:t>Ný reglugerð nr. 782/2017</a:t>
            </a:r>
            <a:endParaRPr lang="en-US" dirty="0"/>
          </a:p>
          <a:p>
            <a:pPr marL="628650" lvl="1" indent="-171450">
              <a:lnSpc>
                <a:spcPct val="170000"/>
              </a:lnSpc>
              <a:spcBef>
                <a:spcPts val="500"/>
              </a:spcBef>
              <a:buFont typeface="Wingdings,Sans-Serif"/>
              <a:buChar char="§"/>
            </a:pPr>
            <a:r>
              <a:rPr lang="is-IS" dirty="0"/>
              <a:t>Breytingar á lögum 2017 og 2020.</a:t>
            </a:r>
            <a:endParaRPr lang="en-US" dirty="0"/>
          </a:p>
          <a:p>
            <a:r>
              <a:rPr lang="is-IS" dirty="0"/>
              <a:t>Helstu breytingar á reglugerðinni 2017 – m.a. ríkisfyrirtæki geta ekki lengur sótt um. </a:t>
            </a:r>
            <a:endParaRPr lang="en-US" dirty="0"/>
          </a:p>
        </p:txBody>
      </p:sp>
      <p:sp>
        <p:nvSpPr>
          <p:cNvPr id="4" name="Slide Number Placeholder 3"/>
          <p:cNvSpPr>
            <a:spLocks noGrp="1"/>
          </p:cNvSpPr>
          <p:nvPr>
            <p:ph type="sldNum" sz="quarter" idx="5"/>
          </p:nvPr>
        </p:nvSpPr>
        <p:spPr/>
        <p:txBody>
          <a:bodyPr/>
          <a:lstStyle/>
          <a:p>
            <a:fld id="{51FA6864-0F34-45B9-880E-1240E78B392F}" type="slidenum">
              <a:rPr lang="is-IS" smtClean="0"/>
              <a:t>2</a:t>
            </a:fld>
            <a:endParaRPr lang="is-IS"/>
          </a:p>
        </p:txBody>
      </p:sp>
    </p:spTree>
    <p:extLst>
      <p:ext uri="{BB962C8B-B14F-4D97-AF65-F5344CB8AC3E}">
        <p14:creationId xmlns:p14="http://schemas.microsoft.com/office/powerpoint/2010/main" val="749376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51FA6864-0F34-45B9-880E-1240E78B392F}" type="slidenum">
              <a:rPr lang="is-IS" smtClean="0"/>
              <a:t>3</a:t>
            </a:fld>
            <a:endParaRPr lang="is-IS"/>
          </a:p>
        </p:txBody>
      </p:sp>
    </p:spTree>
    <p:extLst>
      <p:ext uri="{BB962C8B-B14F-4D97-AF65-F5344CB8AC3E}">
        <p14:creationId xmlns:p14="http://schemas.microsoft.com/office/powerpoint/2010/main" val="2470159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Mótframlag styrkþega er að jafnaði 20% af styrkfjárhæð. Mótframlag getur verið í formi aðkeyptrar þjónustu, efnis og/eða vinnuframlags.</a:t>
            </a:r>
          </a:p>
          <a:p>
            <a:endParaRPr lang="is-IS" dirty="0"/>
          </a:p>
          <a:p>
            <a:r>
              <a:rPr lang="is-IS" dirty="0"/>
              <a:t>Ráðuneytið er núna að skoða gjaldtökumálin, en eins og við vitum þá eru þessi bílastæðamál þegar farin úr böndum. Þetta hefur einfaldlega sprungið í andlitið á kerfinu. Ráðuneytið verður að taka forystu hérna og það er ekki hægt að ýta því á FF eða landeigendur. Við höfum reynt að bregðast við þegar færi gefst. Snorri svaraði Heimildinni nýlega um þetta og ég hef rætt við Runólf bæði  í síma og með tölvupósti. Málið snýst í grunninn um skýringar á ,, veittri þjónustu" en FF má veita styrki þar sem tekið er gjald fyrir veitta þjónustu en ráðuneytið þarf að útskýra betur hvað flest í því (við höfum kallað eftir betri útskýringu í nokkur ár). Sjóðurinn hefur ekki verið að styrkja gerð bílastæða sem nú er gjaldtaka á, heldur frekar í uppbyggingu innviða á staðnum sjálfum eins og gerð göngustíga, útsýnispalla og annað er tengist náttúruvernd og öryggi. Það má ekki leggja á ,,aðgangseyrir" heldur stendur almannarétturinn. Markmiðið er að hver og einn geti gengið um svæðið án þess að skemma viðkvæma náttúru og án þess að stofna sér í hættu. Landeigendur eru margir í erfiðri stöðu. Þegar álagið verður of mikið sér fólk enga aðra leið en að takmarka aðgang eða stýra honum með uppbyggingu bílastæða og gjaldtöku. Þetta er ekki endilega það sem við viljum – kannski nauðvörn þegar innviðir og umhverfi ráða ekki við álagið. Svo er það stóra spurning sem hefur ekki enn verið svarað og mér finnst að þurfi að svara og skilgreina sem fyrst: í hvað á sú fjárhæð sem landeigandi innheimtir í bílastæðagjöld að renna ? Á hún að fara í uppbyggingu og viðhald innviða á svæðinu- eða er þetta einfaldlega hagnaður ? Geta þeir þá áfram sótt um í sjóðinn fyrir uppbyggingu innviða eða hvað ???</a:t>
            </a:r>
            <a:endParaRPr lang="en-US" dirty="0"/>
          </a:p>
        </p:txBody>
      </p:sp>
      <p:sp>
        <p:nvSpPr>
          <p:cNvPr id="4" name="Slide Number Placeholder 3"/>
          <p:cNvSpPr>
            <a:spLocks noGrp="1"/>
          </p:cNvSpPr>
          <p:nvPr>
            <p:ph type="sldNum" sz="quarter" idx="5"/>
          </p:nvPr>
        </p:nvSpPr>
        <p:spPr/>
        <p:txBody>
          <a:bodyPr/>
          <a:lstStyle/>
          <a:p>
            <a:fld id="{51FA6864-0F34-45B9-880E-1240E78B392F}" type="slidenum">
              <a:rPr lang="is-IS" smtClean="0"/>
              <a:t>4</a:t>
            </a:fld>
            <a:endParaRPr lang="is-IS"/>
          </a:p>
        </p:txBody>
      </p:sp>
    </p:spTree>
    <p:extLst>
      <p:ext uri="{BB962C8B-B14F-4D97-AF65-F5344CB8AC3E}">
        <p14:creationId xmlns:p14="http://schemas.microsoft.com/office/powerpoint/2010/main" val="4149670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Stjórn situr í umboði ráðherra</a:t>
            </a:r>
            <a:endParaRPr lang="is-IS" dirty="0">
              <a:latin typeface="Times New Roman" panose="02020603050405020304" pitchFamily="18" charset="0"/>
              <a:ea typeface="Calibri" panose="020F0502020204030204" pitchFamily="34" charset="0"/>
              <a:cs typeface="Arial" panose="020B0604020202020204" pitchFamily="34" charset="0"/>
            </a:endParaRPr>
          </a:p>
          <a:p>
            <a:pPr algn="just"/>
            <a:r>
              <a:rPr lang="is-IS" dirty="0">
                <a:latin typeface="Times New Roman"/>
                <a:ea typeface="Calibri"/>
                <a:cs typeface="Times New Roman"/>
              </a:rPr>
              <a:t>Ekki eiginlegt stjórnunarhlutverk, skv. </a:t>
            </a:r>
            <a:r>
              <a:rPr lang="is-IS" dirty="0" err="1">
                <a:latin typeface="Times New Roman"/>
                <a:ea typeface="Calibri"/>
                <a:cs typeface="Times New Roman"/>
              </a:rPr>
              <a:t>hefðb</a:t>
            </a:r>
            <a:r>
              <a:rPr lang="is-IS" dirty="0">
                <a:latin typeface="Times New Roman"/>
                <a:ea typeface="Calibri"/>
                <a:cs typeface="Times New Roman"/>
              </a:rPr>
              <a:t>. skilningi </a:t>
            </a:r>
            <a:r>
              <a:rPr lang="is-IS" dirty="0" err="1">
                <a:latin typeface="Times New Roman"/>
                <a:ea typeface="Calibri"/>
                <a:cs typeface="Times New Roman"/>
              </a:rPr>
              <a:t>þ.s</a:t>
            </a:r>
            <a:r>
              <a:rPr lang="is-IS" dirty="0">
                <a:latin typeface="Times New Roman"/>
                <a:ea typeface="Calibri"/>
                <a:cs typeface="Times New Roman"/>
              </a:rPr>
              <a:t>. hún ber ekki ábyrgð á starfsemi og fjárreiðum sjóðsins</a:t>
            </a:r>
          </a:p>
          <a:p>
            <a:pPr algn="just"/>
            <a:r>
              <a:rPr lang="is-IS" dirty="0">
                <a:latin typeface="Times New Roman"/>
                <a:ea typeface="Calibri"/>
                <a:cs typeface="Times New Roman"/>
              </a:rPr>
              <a:t>Hlutverk einskorðast við úthlutunarferli ár hvert og takmarkast við yfirferð umsókna og tillögugerð </a:t>
            </a:r>
            <a:r>
              <a:rPr lang="is-IS" dirty="0">
                <a:latin typeface="Times New Roman"/>
                <a:ea typeface="Times New Roman" panose="02020603050405020304" pitchFamily="18" charset="0"/>
                <a:cs typeface="Times New Roman"/>
              </a:rPr>
              <a:t>til ráðherra um styrkúthlutun</a:t>
            </a:r>
            <a:endParaRPr lang="is-IS" dirty="0">
              <a:latin typeface="Times New Roman"/>
              <a:ea typeface="Calibri" panose="020F0502020204030204" pitchFamily="34" charset="0"/>
              <a:cs typeface="Times New Roman"/>
            </a:endParaRPr>
          </a:p>
          <a:p>
            <a:pPr algn="just"/>
            <a:r>
              <a:rPr lang="is-IS" dirty="0">
                <a:latin typeface="Times New Roman"/>
                <a:ea typeface="Times New Roman" panose="02020603050405020304" pitchFamily="18" charset="0"/>
                <a:cs typeface="Times New Roman"/>
              </a:rPr>
              <a:t>Það er svo ráðherra sem tekur endanlega ákvörðun um samþykki eða synjun styrkveitinga að fenginni tillögu stjórnar. </a:t>
            </a:r>
          </a:p>
          <a:p>
            <a:pPr algn="just"/>
            <a:r>
              <a:rPr lang="is-IS" dirty="0">
                <a:latin typeface="Times New Roman"/>
                <a:ea typeface="Times New Roman" panose="02020603050405020304" pitchFamily="18" charset="0"/>
                <a:cs typeface="Times New Roman"/>
              </a:rPr>
              <a:t>Umsýsla og fjárhagslegur rekstur sjóðsins er á ábyrgð Ferðamálastofu, sem metur styrkhæfni umsókna, sér um framkvæmd ákvarðana ráðherra og eftirfylgni styrkveitinga, bókhald, uppgjör, gerð ársreikning</a:t>
            </a:r>
            <a:r>
              <a:rPr lang="is-IS" dirty="0">
                <a:latin typeface="Times New Roman"/>
                <a:ea typeface="Calibri"/>
                <a:cs typeface="Times New Roman"/>
              </a:rPr>
              <a:t>s o.fl.</a:t>
            </a:r>
          </a:p>
          <a:p>
            <a:pPr defTabSz="921374">
              <a:defRPr/>
            </a:pPr>
            <a:r>
              <a:rPr lang="is-IS" dirty="0">
                <a:latin typeface="Times New Roman" panose="02020603050405020304" pitchFamily="18" charset="0"/>
                <a:ea typeface="Calibri" panose="020F0502020204030204" pitchFamily="34" charset="0"/>
                <a:cs typeface="Arial" panose="020B0604020202020204" pitchFamily="34" charset="0"/>
              </a:rPr>
              <a:t>Stjórn er í raun ráðgefandi - Hefur valdið misskilningi</a:t>
            </a:r>
          </a:p>
          <a:p>
            <a:r>
              <a:rPr lang="is-IS" dirty="0"/>
              <a:t>Sjálfstæð og óháð nefnd við yfirferð </a:t>
            </a:r>
            <a:r>
              <a:rPr lang="is-IS" dirty="0" err="1"/>
              <a:t>ums</a:t>
            </a:r>
            <a:r>
              <a:rPr lang="is-IS" dirty="0"/>
              <a:t>. og </a:t>
            </a:r>
            <a:r>
              <a:rPr lang="is-IS" dirty="0" err="1"/>
              <a:t>till.gerð</a:t>
            </a:r>
            <a:endParaRPr lang="is-IS" dirty="0"/>
          </a:p>
          <a:p>
            <a:endParaRPr lang="is-IS" dirty="0"/>
          </a:p>
        </p:txBody>
      </p:sp>
      <p:sp>
        <p:nvSpPr>
          <p:cNvPr id="4" name="Slide Number Placeholder 3"/>
          <p:cNvSpPr>
            <a:spLocks noGrp="1"/>
          </p:cNvSpPr>
          <p:nvPr>
            <p:ph type="sldNum" sz="quarter" idx="5"/>
          </p:nvPr>
        </p:nvSpPr>
        <p:spPr/>
        <p:txBody>
          <a:bodyPr/>
          <a:lstStyle/>
          <a:p>
            <a:fld id="{51FA6864-0F34-45B9-880E-1240E78B392F}" type="slidenum">
              <a:rPr lang="is-IS" smtClean="0"/>
              <a:t>5</a:t>
            </a:fld>
            <a:endParaRPr lang="is-IS"/>
          </a:p>
        </p:txBody>
      </p:sp>
    </p:spTree>
    <p:extLst>
      <p:ext uri="{BB962C8B-B14F-4D97-AF65-F5344CB8AC3E}">
        <p14:creationId xmlns:p14="http://schemas.microsoft.com/office/powerpoint/2010/main" val="2844073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is-IS" dirty="0"/>
              <a:t>Umsóknartímabil er að hausti (</a:t>
            </a:r>
            <a:r>
              <a:rPr lang="is-IS" dirty="0" err="1"/>
              <a:t>sept</a:t>
            </a:r>
            <a:r>
              <a:rPr lang="is-IS" dirty="0"/>
              <a:t>/okt).</a:t>
            </a:r>
          </a:p>
          <a:p>
            <a:pPr marL="171450" indent="-171450">
              <a:lnSpc>
                <a:spcPct val="90000"/>
              </a:lnSpc>
              <a:spcBef>
                <a:spcPts val="1000"/>
              </a:spcBef>
              <a:buFont typeface="Arial"/>
              <a:buChar char="•"/>
            </a:pPr>
            <a:r>
              <a:rPr lang="is-IS" dirty="0"/>
              <a:t>Styrkjum úr sjóðnum er að jafnaði úthlutað einu sinni á ári (að vori).</a:t>
            </a:r>
            <a:endParaRPr lang="en-US" dirty="0"/>
          </a:p>
          <a:p>
            <a:pPr marL="171450" indent="-171450">
              <a:lnSpc>
                <a:spcPct val="90000"/>
              </a:lnSpc>
              <a:spcBef>
                <a:spcPts val="1000"/>
              </a:spcBef>
              <a:buFont typeface="Arial"/>
              <a:buChar char="•"/>
            </a:pPr>
            <a:r>
              <a:rPr lang="is-IS" dirty="0"/>
              <a:t>Umsóknareyðublað og </a:t>
            </a:r>
            <a:r>
              <a:rPr lang="is-IS" dirty="0">
                <a:hlinkClick r:id="rId3"/>
              </a:rPr>
              <a:t>gæðaviðmið</a:t>
            </a:r>
            <a:r>
              <a:rPr lang="is-IS" dirty="0"/>
              <a:t> endurskoðuð árlega.</a:t>
            </a:r>
          </a:p>
          <a:p>
            <a:pPr marL="171450" indent="-171450">
              <a:buFont typeface="Arial,Sans-Serif"/>
              <a:buChar char="•"/>
            </a:pPr>
            <a:r>
              <a:rPr lang="is-IS" dirty="0"/>
              <a:t>Stjórn setur sér gæðaviðmið sem eru endurmetin árlega. Tillögugerð stjórnar byggir á gæðamati umsókna.</a:t>
            </a:r>
            <a:endParaRPr lang="en-US" dirty="0"/>
          </a:p>
          <a:p>
            <a:pPr marL="171450" indent="-171450">
              <a:buFont typeface="Arial,Sans-Serif"/>
              <a:buChar char="•"/>
            </a:pPr>
            <a:r>
              <a:rPr lang="is-IS" dirty="0"/>
              <a:t>Gæðaviðmiðin taka mið af tilgangi sjóðsins og eru ljós fyrir hvert umsóknarferli.</a:t>
            </a:r>
            <a:endParaRPr lang="en-US" dirty="0"/>
          </a:p>
          <a:p>
            <a:pPr marL="171450" indent="-171450">
              <a:buFont typeface="Arial,Sans-Serif"/>
              <a:buChar char="•"/>
            </a:pPr>
            <a:r>
              <a:rPr lang="is-IS" dirty="0"/>
              <a:t>Hafi ráðherra lagt til sérstakar áherslur í úthlutunarferli þá er þeirra getið í auglýsingu eftir umsóknum.</a:t>
            </a:r>
            <a:endParaRPr lang="en-US" dirty="0"/>
          </a:p>
          <a:p>
            <a:pPr marL="171450" indent="-171450">
              <a:lnSpc>
                <a:spcPct val="90000"/>
              </a:lnSpc>
              <a:spcBef>
                <a:spcPts val="1000"/>
              </a:spcBef>
              <a:buFont typeface="Arial"/>
              <a:buChar char="•"/>
            </a:pPr>
            <a:r>
              <a:rPr lang="is-IS" dirty="0"/>
              <a:t>Sérstök áhersla 2025 á minna sótt svæði og lengingu ferðamannatímabils.,</a:t>
            </a:r>
          </a:p>
          <a:p>
            <a:pPr marL="171450" indent="-171450">
              <a:lnSpc>
                <a:spcPct val="90000"/>
              </a:lnSpc>
              <a:spcBef>
                <a:spcPts val="1000"/>
              </a:spcBef>
              <a:buFont typeface="Arial"/>
              <a:buChar char="•"/>
            </a:pPr>
            <a:r>
              <a:rPr lang="is-IS" dirty="0"/>
              <a:t>Rafrænt umsóknarferli (island.is). </a:t>
            </a:r>
          </a:p>
          <a:p>
            <a:pPr marL="171450" indent="-171450">
              <a:buFont typeface="Arial"/>
              <a:buChar char="•"/>
            </a:pPr>
            <a:endParaRPr lang="is-IS" dirty="0"/>
          </a:p>
          <a:p>
            <a:pPr marL="171450" indent="-171450">
              <a:buFont typeface="Arial"/>
              <a:buChar char="•"/>
            </a:pPr>
            <a:endParaRPr lang="is-IS" dirty="0"/>
          </a:p>
          <a:p>
            <a:endParaRPr lang="is-IS" dirty="0"/>
          </a:p>
          <a:p>
            <a:endParaRPr lang="is-IS" dirty="0"/>
          </a:p>
        </p:txBody>
      </p:sp>
      <p:sp>
        <p:nvSpPr>
          <p:cNvPr id="4" name="Slide Number Placeholder 3"/>
          <p:cNvSpPr>
            <a:spLocks noGrp="1"/>
          </p:cNvSpPr>
          <p:nvPr>
            <p:ph type="sldNum" sz="quarter" idx="5"/>
          </p:nvPr>
        </p:nvSpPr>
        <p:spPr/>
        <p:txBody>
          <a:bodyPr/>
          <a:lstStyle/>
          <a:p>
            <a:fld id="{51FA6864-0F34-45B9-880E-1240E78B392F}" type="slidenum">
              <a:rPr lang="is-IS" smtClean="0"/>
              <a:t>6</a:t>
            </a:fld>
            <a:endParaRPr lang="is-IS"/>
          </a:p>
        </p:txBody>
      </p:sp>
    </p:spTree>
    <p:extLst>
      <p:ext uri="{BB962C8B-B14F-4D97-AF65-F5344CB8AC3E}">
        <p14:creationId xmlns:p14="http://schemas.microsoft.com/office/powerpoint/2010/main" val="1219193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51ABA70A-D0EE-4C61-B4DD-979B31E30515}" type="slidenum">
              <a:rPr lang="is-IS" smtClean="0"/>
              <a:t>7</a:t>
            </a:fld>
            <a:endParaRPr lang="is-IS"/>
          </a:p>
        </p:txBody>
      </p:sp>
    </p:spTree>
    <p:extLst>
      <p:ext uri="{BB962C8B-B14F-4D97-AF65-F5344CB8AC3E}">
        <p14:creationId xmlns:p14="http://schemas.microsoft.com/office/powerpoint/2010/main" val="3189507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51ABA70A-D0EE-4C61-B4DD-979B31E30515}" type="slidenum">
              <a:rPr lang="is-IS" smtClean="0"/>
              <a:t>8</a:t>
            </a:fld>
            <a:endParaRPr lang="is-IS"/>
          </a:p>
        </p:txBody>
      </p:sp>
    </p:spTree>
    <p:extLst>
      <p:ext uri="{BB962C8B-B14F-4D97-AF65-F5344CB8AC3E}">
        <p14:creationId xmlns:p14="http://schemas.microsoft.com/office/powerpoint/2010/main" val="3810225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51ABA70A-D0EE-4C61-B4DD-979B31E30515}" type="slidenum">
              <a:rPr lang="is-IS" smtClean="0"/>
              <a:t>9</a:t>
            </a:fld>
            <a:endParaRPr lang="is-IS"/>
          </a:p>
        </p:txBody>
      </p:sp>
    </p:spTree>
    <p:extLst>
      <p:ext uri="{BB962C8B-B14F-4D97-AF65-F5344CB8AC3E}">
        <p14:creationId xmlns:p14="http://schemas.microsoft.com/office/powerpoint/2010/main" val="229390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Verkefni sem eru á áfangastaðaáætlun geta fengið allt að 10 stig – 5 fyrir að vera á áfangans. og síðan önnur 5 eftir því hvernig þau samræmast áherslum (lögum og reglugerð) sjóðsins.</a:t>
            </a:r>
          </a:p>
          <a:p>
            <a:pPr algn="l">
              <a:spcAft>
                <a:spcPts val="3000"/>
              </a:spcAft>
              <a:buNone/>
            </a:pPr>
            <a:r>
              <a:rPr lang="is-IS" b="0" i="0" dirty="0">
                <a:solidFill>
                  <a:srgbClr val="666666"/>
                </a:solidFill>
                <a:effectLst/>
                <a:latin typeface="Outfit"/>
              </a:rPr>
              <a:t>Við gerð áfangastaðaáætlana er landinu skipt upp eftir starfssvæðum áfangastaðastofa, sem eru 7 talsins. Áfangastaðaáætlanir eru unnar í samvinnu við áfangastaðastofur sem fara með verkefnisstjórn áætlanagerðar á sínum svæðum. Hver áfangastaðaáætlun inniheldur eina eða fleiri aðgerðaáætlanir. </a:t>
            </a:r>
          </a:p>
          <a:p>
            <a:pPr algn="l">
              <a:spcAft>
                <a:spcPts val="1125"/>
              </a:spcAft>
              <a:buNone/>
            </a:pPr>
            <a:r>
              <a:rPr lang="is-IS" b="0" i="0" dirty="0">
                <a:solidFill>
                  <a:srgbClr val="000000"/>
                </a:solidFill>
                <a:effectLst/>
                <a:latin typeface="Outfit"/>
              </a:rPr>
              <a:t>Hvað er áfangastaðaáætlun?</a:t>
            </a:r>
          </a:p>
          <a:p>
            <a:pPr algn="l">
              <a:spcAft>
                <a:spcPts val="3000"/>
              </a:spcAft>
              <a:buNone/>
            </a:pPr>
            <a:r>
              <a:rPr lang="is-IS" b="0" i="0" dirty="0">
                <a:solidFill>
                  <a:srgbClr val="666666"/>
                </a:solidFill>
                <a:effectLst/>
                <a:latin typeface="Outfit"/>
              </a:rPr>
              <a:t>Um er að ræða heildstætt ferli þar sem litið er til skipulags og samhæfingar í þróun og stýringu allra þeirra þátta sem geta haft áhrif á upplifun ferðamanna á viðkomandi svæði/áfangastað, þ.m.t. þarfir gesta, heimamanna, fyrirtækja og umhverfis. Áfangastaðaáætlun er sameiginleg stefnuyfirlýsing sem hefur það að markmiði að stýra uppbyggingu og þróun svæðis yfir ákveðinn tíma, skilgreina hlutverk hagsmunaaðila, tiltaka beinar aðgerðir sem hver og einn hagsmunaaðili ber ábyrgð á og hvaða bjargir/auðlindir þeir hyggjast nýta við þá vinnu.</a:t>
            </a:r>
          </a:p>
          <a:p>
            <a:pPr algn="l">
              <a:spcAft>
                <a:spcPts val="3000"/>
              </a:spcAft>
            </a:pPr>
            <a:r>
              <a:rPr lang="is-IS" b="0" i="0" dirty="0">
                <a:solidFill>
                  <a:srgbClr val="666666"/>
                </a:solidFill>
                <a:effectLst/>
                <a:latin typeface="Outfit"/>
              </a:rPr>
              <a:t>Mikilvægt er að hafa í huga að áfangastaðaáætlun tekur á skipulagi, þróun og markaðssetningu svæðis auk þess sem að skilgreindar eru þær leiðir sem fyrirhugað er að fara við stýringu á hinum ýmsu ferlum sem ráða þróun atvinnugreinarinnar innan svæðisins: uppbyggingu, efnahagslegu vægi, þjónustuþáttum o.s.frv. </a:t>
            </a:r>
          </a:p>
          <a:p>
            <a:endParaRPr lang="is-IS" dirty="0"/>
          </a:p>
        </p:txBody>
      </p:sp>
      <p:sp>
        <p:nvSpPr>
          <p:cNvPr id="4" name="Slide Number Placeholder 3"/>
          <p:cNvSpPr>
            <a:spLocks noGrp="1"/>
          </p:cNvSpPr>
          <p:nvPr>
            <p:ph type="sldNum" sz="quarter" idx="5"/>
          </p:nvPr>
        </p:nvSpPr>
        <p:spPr/>
        <p:txBody>
          <a:bodyPr/>
          <a:lstStyle/>
          <a:p>
            <a:fld id="{51FA6864-0F34-45B9-880E-1240E78B392F}" type="slidenum">
              <a:rPr lang="is-IS" smtClean="0"/>
              <a:t>10</a:t>
            </a:fld>
            <a:endParaRPr lang="is-IS"/>
          </a:p>
        </p:txBody>
      </p:sp>
    </p:spTree>
    <p:extLst>
      <p:ext uri="{BB962C8B-B14F-4D97-AF65-F5344CB8AC3E}">
        <p14:creationId xmlns:p14="http://schemas.microsoft.com/office/powerpoint/2010/main" val="2723917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C1AA5-D9ED-438D-A4FC-2310CF3F3D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712FCF-61AE-40D2-C621-AA2E80813C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EE20A3-D48F-4F7C-148C-D0BB2871B96D}"/>
              </a:ext>
            </a:extLst>
          </p:cNvPr>
          <p:cNvSpPr>
            <a:spLocks noGrp="1"/>
          </p:cNvSpPr>
          <p:nvPr>
            <p:ph type="body" idx="1"/>
          </p:nvPr>
        </p:nvSpPr>
        <p:spPr/>
        <p:txBody>
          <a:bodyPr/>
          <a:lstStyle/>
          <a:p>
            <a:endParaRPr lang="is-IS"/>
          </a:p>
        </p:txBody>
      </p:sp>
      <p:sp>
        <p:nvSpPr>
          <p:cNvPr id="4" name="Slide Number Placeholder 3">
            <a:extLst>
              <a:ext uri="{FF2B5EF4-FFF2-40B4-BE49-F238E27FC236}">
                <a16:creationId xmlns:a16="http://schemas.microsoft.com/office/drawing/2014/main" id="{2F447270-57C4-8EA9-4D4F-019B310135CC}"/>
              </a:ext>
            </a:extLst>
          </p:cNvPr>
          <p:cNvSpPr>
            <a:spLocks noGrp="1"/>
          </p:cNvSpPr>
          <p:nvPr>
            <p:ph type="sldNum" sz="quarter" idx="5"/>
          </p:nvPr>
        </p:nvSpPr>
        <p:spPr/>
        <p:txBody>
          <a:bodyPr/>
          <a:lstStyle/>
          <a:p>
            <a:fld id="{51FA6864-0F34-45B9-880E-1240E78B392F}" type="slidenum">
              <a:rPr lang="is-IS" smtClean="0"/>
              <a:t>11</a:t>
            </a:fld>
            <a:endParaRPr lang="is-IS"/>
          </a:p>
        </p:txBody>
      </p:sp>
    </p:spTree>
    <p:extLst>
      <p:ext uri="{BB962C8B-B14F-4D97-AF65-F5344CB8AC3E}">
        <p14:creationId xmlns:p14="http://schemas.microsoft.com/office/powerpoint/2010/main" val="1092048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51ABA70A-D0EE-4C61-B4DD-979B31E30515}" type="slidenum">
              <a:rPr lang="is-IS" smtClean="0"/>
              <a:t>12</a:t>
            </a:fld>
            <a:endParaRPr lang="is-IS"/>
          </a:p>
        </p:txBody>
      </p:sp>
    </p:spTree>
    <p:extLst>
      <p:ext uri="{BB962C8B-B14F-4D97-AF65-F5344CB8AC3E}">
        <p14:creationId xmlns:p14="http://schemas.microsoft.com/office/powerpoint/2010/main" val="1203952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51ABA70A-D0EE-4C61-B4DD-979B31E30515}" type="slidenum">
              <a:rPr lang="is-IS" smtClean="0"/>
              <a:t>15</a:t>
            </a:fld>
            <a:endParaRPr lang="is-IS"/>
          </a:p>
        </p:txBody>
      </p:sp>
    </p:spTree>
    <p:extLst>
      <p:ext uri="{BB962C8B-B14F-4D97-AF65-F5344CB8AC3E}">
        <p14:creationId xmlns:p14="http://schemas.microsoft.com/office/powerpoint/2010/main" val="988288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3A99E-8534-0627-A928-C50007672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1E828A-6690-AAFC-94C5-2C54F2B2CF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3D641D-8473-5896-A191-F2CDEDDD9B60}"/>
              </a:ext>
            </a:extLst>
          </p:cNvPr>
          <p:cNvSpPr>
            <a:spLocks noGrp="1"/>
          </p:cNvSpPr>
          <p:nvPr>
            <p:ph type="body" idx="1"/>
          </p:nvPr>
        </p:nvSpPr>
        <p:spPr/>
        <p:txBody>
          <a:bodyPr/>
          <a:lstStyle/>
          <a:p>
            <a:endParaRPr lang="is-IS" dirty="0"/>
          </a:p>
        </p:txBody>
      </p:sp>
      <p:sp>
        <p:nvSpPr>
          <p:cNvPr id="4" name="Slide Number Placeholder 3">
            <a:extLst>
              <a:ext uri="{FF2B5EF4-FFF2-40B4-BE49-F238E27FC236}">
                <a16:creationId xmlns:a16="http://schemas.microsoft.com/office/drawing/2014/main" id="{38EF1368-36EB-559A-DCE6-354AF57FA820}"/>
              </a:ext>
            </a:extLst>
          </p:cNvPr>
          <p:cNvSpPr>
            <a:spLocks noGrp="1"/>
          </p:cNvSpPr>
          <p:nvPr>
            <p:ph type="sldNum" sz="quarter" idx="5"/>
          </p:nvPr>
        </p:nvSpPr>
        <p:spPr/>
        <p:txBody>
          <a:bodyPr/>
          <a:lstStyle/>
          <a:p>
            <a:fld id="{51ABA70A-D0EE-4C61-B4DD-979B31E30515}" type="slidenum">
              <a:rPr lang="is-IS" smtClean="0"/>
              <a:t>16</a:t>
            </a:fld>
            <a:endParaRPr lang="is-IS"/>
          </a:p>
        </p:txBody>
      </p:sp>
    </p:spTree>
    <p:extLst>
      <p:ext uri="{BB962C8B-B14F-4D97-AF65-F5344CB8AC3E}">
        <p14:creationId xmlns:p14="http://schemas.microsoft.com/office/powerpoint/2010/main" val="199559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51FA6864-0F34-45B9-880E-1240E78B392F}" type="slidenum">
              <a:rPr lang="is-IS" smtClean="0"/>
              <a:t>17</a:t>
            </a:fld>
            <a:endParaRPr lang="is-IS"/>
          </a:p>
        </p:txBody>
      </p:sp>
    </p:spTree>
    <p:extLst>
      <p:ext uri="{BB962C8B-B14F-4D97-AF65-F5344CB8AC3E}">
        <p14:creationId xmlns:p14="http://schemas.microsoft.com/office/powerpoint/2010/main" val="2488779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51FA6864-0F34-45B9-880E-1240E78B392F}" type="slidenum">
              <a:rPr lang="is-IS" smtClean="0"/>
              <a:t>18</a:t>
            </a:fld>
            <a:endParaRPr lang="is-IS"/>
          </a:p>
        </p:txBody>
      </p:sp>
    </p:spTree>
    <p:extLst>
      <p:ext uri="{BB962C8B-B14F-4D97-AF65-F5344CB8AC3E}">
        <p14:creationId xmlns:p14="http://schemas.microsoft.com/office/powerpoint/2010/main" val="742217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sz="1200" dirty="0"/>
              <a:t>Jökuldalur hefur hlotið nokkra styrki m.a. til að bæta öryggi, vernda náttúruna og búa til salernisaðstöðu við Stuðlagil. </a:t>
            </a:r>
          </a:p>
          <a:p>
            <a:endParaRPr lang="is-IS" dirty="0"/>
          </a:p>
        </p:txBody>
      </p:sp>
      <p:sp>
        <p:nvSpPr>
          <p:cNvPr id="4" name="Slide Number Placeholder 3"/>
          <p:cNvSpPr>
            <a:spLocks noGrp="1"/>
          </p:cNvSpPr>
          <p:nvPr>
            <p:ph type="sldNum" sz="quarter" idx="5"/>
          </p:nvPr>
        </p:nvSpPr>
        <p:spPr/>
        <p:txBody>
          <a:bodyPr/>
          <a:lstStyle/>
          <a:p>
            <a:fld id="{51FA6864-0F34-45B9-880E-1240E78B392F}" type="slidenum">
              <a:rPr lang="is-IS" smtClean="0"/>
              <a:t>19</a:t>
            </a:fld>
            <a:endParaRPr lang="is-IS"/>
          </a:p>
        </p:txBody>
      </p:sp>
    </p:spTree>
    <p:extLst>
      <p:ext uri="{BB962C8B-B14F-4D97-AF65-F5344CB8AC3E}">
        <p14:creationId xmlns:p14="http://schemas.microsoft.com/office/powerpoint/2010/main" val="387119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51FA6864-0F34-45B9-880E-1240E78B392F}" type="slidenum">
              <a:rPr lang="is-IS" smtClean="0"/>
              <a:t>20</a:t>
            </a:fld>
            <a:endParaRPr lang="is-IS"/>
          </a:p>
        </p:txBody>
      </p:sp>
    </p:spTree>
    <p:extLst>
      <p:ext uri="{BB962C8B-B14F-4D97-AF65-F5344CB8AC3E}">
        <p14:creationId xmlns:p14="http://schemas.microsoft.com/office/powerpoint/2010/main" val="2869819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51FA6864-0F34-45B9-880E-1240E78B392F}" type="slidenum">
              <a:rPr lang="is-IS" smtClean="0"/>
              <a:t>21</a:t>
            </a:fld>
            <a:endParaRPr lang="is-IS"/>
          </a:p>
        </p:txBody>
      </p:sp>
    </p:spTree>
    <p:extLst>
      <p:ext uri="{BB962C8B-B14F-4D97-AF65-F5344CB8AC3E}">
        <p14:creationId xmlns:p14="http://schemas.microsoft.com/office/powerpoint/2010/main" val="4257300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51FA6864-0F34-45B9-880E-1240E78B392F}" type="slidenum">
              <a:rPr lang="is-IS" smtClean="0"/>
              <a:t>22</a:t>
            </a:fld>
            <a:endParaRPr lang="is-IS"/>
          </a:p>
        </p:txBody>
      </p:sp>
    </p:spTree>
    <p:extLst>
      <p:ext uri="{BB962C8B-B14F-4D97-AF65-F5344CB8AC3E}">
        <p14:creationId xmlns:p14="http://schemas.microsoft.com/office/powerpoint/2010/main" val="364159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51FA6864-0F34-45B9-880E-1240E78B392F}" type="slidenum">
              <a:rPr lang="is-IS" smtClean="0"/>
              <a:t>23</a:t>
            </a:fld>
            <a:endParaRPr lang="is-IS"/>
          </a:p>
        </p:txBody>
      </p:sp>
    </p:spTree>
    <p:extLst>
      <p:ext uri="{BB962C8B-B14F-4D97-AF65-F5344CB8AC3E}">
        <p14:creationId xmlns:p14="http://schemas.microsoft.com/office/powerpoint/2010/main" val="3880415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51FA6864-0F34-45B9-880E-1240E78B392F}" type="slidenum">
              <a:rPr lang="is-IS" smtClean="0"/>
              <a:t>24</a:t>
            </a:fld>
            <a:endParaRPr lang="is-IS"/>
          </a:p>
        </p:txBody>
      </p:sp>
    </p:spTree>
    <p:extLst>
      <p:ext uri="{BB962C8B-B14F-4D97-AF65-F5344CB8AC3E}">
        <p14:creationId xmlns:p14="http://schemas.microsoft.com/office/powerpoint/2010/main" val="2813802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326F9-72A4-249B-2335-E98343902F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B2C268-8E64-BD60-E868-516A16A2DD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0147CB-8DBC-4191-A2B2-05F030A542D1}"/>
              </a:ext>
            </a:extLst>
          </p:cNvPr>
          <p:cNvSpPr>
            <a:spLocks noGrp="1"/>
          </p:cNvSpPr>
          <p:nvPr>
            <p:ph type="body" idx="1"/>
          </p:nvPr>
        </p:nvSpPr>
        <p:spPr/>
        <p:txBody>
          <a:bodyPr/>
          <a:lstStyle/>
          <a:p>
            <a:endParaRPr lang="is-IS" dirty="0"/>
          </a:p>
        </p:txBody>
      </p:sp>
      <p:sp>
        <p:nvSpPr>
          <p:cNvPr id="4" name="Slide Number Placeholder 3">
            <a:extLst>
              <a:ext uri="{FF2B5EF4-FFF2-40B4-BE49-F238E27FC236}">
                <a16:creationId xmlns:a16="http://schemas.microsoft.com/office/drawing/2014/main" id="{E4D2497E-F086-6998-2F5E-7066E11A0114}"/>
              </a:ext>
            </a:extLst>
          </p:cNvPr>
          <p:cNvSpPr>
            <a:spLocks noGrp="1"/>
          </p:cNvSpPr>
          <p:nvPr>
            <p:ph type="sldNum" sz="quarter" idx="5"/>
          </p:nvPr>
        </p:nvSpPr>
        <p:spPr/>
        <p:txBody>
          <a:bodyPr/>
          <a:lstStyle/>
          <a:p>
            <a:fld id="{51ABA70A-D0EE-4C61-B4DD-979B31E30515}" type="slidenum">
              <a:rPr lang="is-IS" smtClean="0"/>
              <a:t>25</a:t>
            </a:fld>
            <a:endParaRPr lang="is-IS"/>
          </a:p>
        </p:txBody>
      </p:sp>
    </p:spTree>
    <p:extLst>
      <p:ext uri="{BB962C8B-B14F-4D97-AF65-F5344CB8AC3E}">
        <p14:creationId xmlns:p14="http://schemas.microsoft.com/office/powerpoint/2010/main" val="41494936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51ABA70A-D0EE-4C61-B4DD-979B31E30515}" type="slidenum">
              <a:rPr lang="is-IS" smtClean="0"/>
              <a:t>26</a:t>
            </a:fld>
            <a:endParaRPr lang="is-IS"/>
          </a:p>
        </p:txBody>
      </p:sp>
    </p:spTree>
    <p:extLst>
      <p:ext uri="{BB962C8B-B14F-4D97-AF65-F5344CB8AC3E}">
        <p14:creationId xmlns:p14="http://schemas.microsoft.com/office/powerpoint/2010/main" val="4081561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08A86-C758-F831-17DA-F2309E0ED9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1FAC75-6317-1F10-8D34-0212310E6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906325-F440-093A-D1E8-7C9F89360132}"/>
              </a:ext>
            </a:extLst>
          </p:cNvPr>
          <p:cNvSpPr>
            <a:spLocks noGrp="1"/>
          </p:cNvSpPr>
          <p:nvPr>
            <p:ph type="body" idx="1"/>
          </p:nvPr>
        </p:nvSpPr>
        <p:spPr/>
        <p:txBody>
          <a:bodyPr/>
          <a:lstStyle/>
          <a:p>
            <a:endParaRPr lang="is-IS" dirty="0"/>
          </a:p>
        </p:txBody>
      </p:sp>
      <p:sp>
        <p:nvSpPr>
          <p:cNvPr id="4" name="Slide Number Placeholder 3">
            <a:extLst>
              <a:ext uri="{FF2B5EF4-FFF2-40B4-BE49-F238E27FC236}">
                <a16:creationId xmlns:a16="http://schemas.microsoft.com/office/drawing/2014/main" id="{8553EE37-7FD6-EAB7-1ED1-F3CE108446B8}"/>
              </a:ext>
            </a:extLst>
          </p:cNvPr>
          <p:cNvSpPr>
            <a:spLocks noGrp="1"/>
          </p:cNvSpPr>
          <p:nvPr>
            <p:ph type="sldNum" sz="quarter" idx="5"/>
          </p:nvPr>
        </p:nvSpPr>
        <p:spPr/>
        <p:txBody>
          <a:bodyPr/>
          <a:lstStyle/>
          <a:p>
            <a:fld id="{51ABA70A-D0EE-4C61-B4DD-979B31E30515}" type="slidenum">
              <a:rPr lang="is-IS" smtClean="0"/>
              <a:t>27</a:t>
            </a:fld>
            <a:endParaRPr lang="is-IS"/>
          </a:p>
        </p:txBody>
      </p:sp>
    </p:spTree>
    <p:extLst>
      <p:ext uri="{BB962C8B-B14F-4D97-AF65-F5344CB8AC3E}">
        <p14:creationId xmlns:p14="http://schemas.microsoft.com/office/powerpoint/2010/main" val="1813923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49580">
              <a:lnSpc>
                <a:spcPct val="115000"/>
              </a:lnSpc>
              <a:spcBef>
                <a:spcPts val="1000"/>
              </a:spcBef>
              <a:buNone/>
            </a:pPr>
            <a:r>
              <a:rPr lang="is-IS" sz="1800" b="1" dirty="0">
                <a:solidFill>
                  <a:srgbClr val="4F81BD"/>
                </a:solidFill>
                <a:effectLst/>
                <a:latin typeface="Cambria" panose="02040503050406030204" pitchFamily="18" charset="0"/>
                <a:ea typeface="MS Gothic" panose="020B0609070205080204" pitchFamily="49" charset="-128"/>
                <a:cs typeface="Times New Roman" panose="02020603050405020304" pitchFamily="18" charset="0"/>
              </a:rPr>
              <a:t>Þjónustuaðilar:</a:t>
            </a:r>
          </a:p>
          <a:p>
            <a:pPr>
              <a:lnSpc>
                <a:spcPct val="115000"/>
              </a:lnSpc>
              <a:spcAft>
                <a:spcPts val="1000"/>
              </a:spcAft>
              <a:buNone/>
            </a:pPr>
            <a:r>
              <a:rPr lang="is-IS" sz="1800" dirty="0">
                <a:effectLst/>
                <a:latin typeface="Calibri" panose="020F0502020204030204" pitchFamily="34" charset="0"/>
                <a:ea typeface="Calibri" panose="020F0502020204030204" pitchFamily="34" charset="0"/>
                <a:cs typeface="Times New Roman" panose="02020603050405020304" pitchFamily="18" charset="0"/>
              </a:rPr>
              <a:t>Á undanförnum árum hefur á vegum Ferðamálastofu verið byggður upp viðamikill gagnagrunnur með upplýsingar um ferðaþjónustuaðila um allt land. Í grunninum er m.a. að finna ítarlegar upplýsingar um:</a:t>
            </a:r>
          </a:p>
          <a:p>
            <a:pPr marL="342900" lvl="0" indent="-342900">
              <a:lnSpc>
                <a:spcPct val="115000"/>
              </a:lnSpc>
              <a:buFont typeface="Symbol" panose="05050102010706020507" pitchFamily="18" charset="2"/>
              <a:buChar char=""/>
            </a:pPr>
            <a:r>
              <a:rPr lang="is-IS" sz="1800" dirty="0">
                <a:effectLst/>
                <a:latin typeface="Calibri" panose="020F0502020204030204" pitchFamily="34" charset="0"/>
                <a:ea typeface="Calibri" panose="020F0502020204030204" pitchFamily="34" charset="0"/>
                <a:cs typeface="Times New Roman" panose="02020603050405020304" pitchFamily="18" charset="0"/>
              </a:rPr>
              <a:t>Gistingu, s.s. hótel, gistiheimili, bændagistingu, farfuglaheimili, sumarhús, skála og tjaldsvæði</a:t>
            </a:r>
          </a:p>
          <a:p>
            <a:pPr marL="342900" lvl="0" indent="-342900">
              <a:lnSpc>
                <a:spcPct val="115000"/>
              </a:lnSpc>
              <a:buFont typeface="Symbol" panose="05050102010706020507" pitchFamily="18" charset="2"/>
              <a:buChar char=""/>
            </a:pPr>
            <a:r>
              <a:rPr lang="is-IS" sz="1800" dirty="0">
                <a:effectLst/>
                <a:latin typeface="Calibri" panose="020F0502020204030204" pitchFamily="34" charset="0"/>
                <a:ea typeface="Calibri" panose="020F0502020204030204" pitchFamily="34" charset="0"/>
                <a:cs typeface="Times New Roman" panose="02020603050405020304" pitchFamily="18" charset="0"/>
              </a:rPr>
              <a:t>Afþreyingu og skipulagðar ferðir af öllu tagi</a:t>
            </a:r>
          </a:p>
          <a:p>
            <a:pPr marL="342900" lvl="0" indent="-342900">
              <a:lnSpc>
                <a:spcPct val="115000"/>
              </a:lnSpc>
              <a:buFont typeface="Symbol" panose="05050102010706020507" pitchFamily="18" charset="2"/>
              <a:buChar char=""/>
            </a:pPr>
            <a:r>
              <a:rPr lang="is-IS" sz="1800" dirty="0">
                <a:effectLst/>
                <a:latin typeface="Calibri" panose="020F0502020204030204" pitchFamily="34" charset="0"/>
                <a:ea typeface="Calibri" panose="020F0502020204030204" pitchFamily="34" charset="0"/>
                <a:cs typeface="Times New Roman" panose="02020603050405020304" pitchFamily="18" charset="0"/>
              </a:rPr>
              <a:t>Samgöngur, s.s. rútur, báta, flug, bílaleigur, strætisvagna og leigubíla</a:t>
            </a:r>
          </a:p>
          <a:p>
            <a:pPr marL="342900" lvl="0" indent="-342900">
              <a:lnSpc>
                <a:spcPct val="115000"/>
              </a:lnSpc>
              <a:buFont typeface="Symbol" panose="05050102010706020507" pitchFamily="18" charset="2"/>
              <a:buChar char=""/>
            </a:pPr>
            <a:r>
              <a:rPr lang="is-IS" sz="1800" dirty="0">
                <a:effectLst/>
                <a:latin typeface="Calibri" panose="020F0502020204030204" pitchFamily="34" charset="0"/>
                <a:ea typeface="Calibri" panose="020F0502020204030204" pitchFamily="34" charset="0"/>
                <a:cs typeface="Times New Roman" panose="02020603050405020304" pitchFamily="18" charset="0"/>
              </a:rPr>
              <a:t>Söfn, setur og sýningar</a:t>
            </a:r>
          </a:p>
          <a:p>
            <a:pPr marL="342900" lvl="0" indent="-342900">
              <a:lnSpc>
                <a:spcPct val="115000"/>
              </a:lnSpc>
              <a:buFont typeface="Symbol" panose="05050102010706020507" pitchFamily="18" charset="2"/>
              <a:buChar char=""/>
            </a:pPr>
            <a:r>
              <a:rPr lang="is-IS" sz="1800" dirty="0">
                <a:effectLst/>
                <a:latin typeface="Calibri" panose="020F0502020204030204" pitchFamily="34" charset="0"/>
                <a:ea typeface="Calibri" panose="020F0502020204030204" pitchFamily="34" charset="0"/>
                <a:cs typeface="Times New Roman" panose="02020603050405020304" pitchFamily="18" charset="0"/>
              </a:rPr>
              <a:t>Golfvelli, veiði, sundlaugar, reiðhjólaleigur og hestaleigur</a:t>
            </a:r>
          </a:p>
          <a:p>
            <a:pPr marL="342900" lvl="0" indent="-342900">
              <a:lnSpc>
                <a:spcPct val="115000"/>
              </a:lnSpc>
              <a:spcAft>
                <a:spcPts val="1000"/>
              </a:spcAft>
              <a:buFont typeface="Symbol" panose="05050102010706020507" pitchFamily="18" charset="2"/>
              <a:buChar char=""/>
            </a:pPr>
            <a:r>
              <a:rPr lang="is-IS" sz="1800" dirty="0">
                <a:effectLst/>
                <a:latin typeface="Calibri" panose="020F0502020204030204" pitchFamily="34" charset="0"/>
                <a:ea typeface="Calibri" panose="020F0502020204030204" pitchFamily="34" charset="0"/>
                <a:cs typeface="Times New Roman" panose="02020603050405020304" pitchFamily="18" charset="0"/>
              </a:rPr>
              <a:t>Upplýsingamiðstöðvar, ferðaskrifstofur, sendiráð erlendra ríkja og ræðismenn</a:t>
            </a:r>
          </a:p>
          <a:p>
            <a:pPr indent="228600">
              <a:lnSpc>
                <a:spcPct val="115000"/>
              </a:lnSpc>
              <a:spcBef>
                <a:spcPts val="1000"/>
              </a:spcBef>
              <a:buNone/>
            </a:pPr>
            <a:r>
              <a:rPr lang="is-IS" sz="1800" b="1" dirty="0">
                <a:solidFill>
                  <a:srgbClr val="4F81BD"/>
                </a:solidFill>
                <a:effectLst/>
                <a:latin typeface="Cambria" panose="02040503050406030204" pitchFamily="18" charset="0"/>
                <a:ea typeface="MS Gothic" panose="020B0609070205080204" pitchFamily="49" charset="-128"/>
                <a:cs typeface="Times New Roman" panose="02020603050405020304" pitchFamily="18" charset="0"/>
              </a:rPr>
              <a:t>Mögulegir viðkomustaðir: </a:t>
            </a:r>
          </a:p>
          <a:p>
            <a:pPr>
              <a:lnSpc>
                <a:spcPct val="115000"/>
              </a:lnSpc>
              <a:spcAft>
                <a:spcPts val="1000"/>
              </a:spcAft>
              <a:buNone/>
            </a:pPr>
            <a:r>
              <a:rPr lang="is-IS" sz="1800" dirty="0">
                <a:effectLst/>
                <a:latin typeface="Calibri" panose="020F0502020204030204" pitchFamily="34" charset="0"/>
                <a:ea typeface="Calibri" panose="020F0502020204030204" pitchFamily="34" charset="0"/>
                <a:cs typeface="Times New Roman" panose="02020603050405020304" pitchFamily="18" charset="0"/>
              </a:rPr>
              <a:t>Gagnasafnið er afurð verkefnisins „Kortlagning auðlinda ferðaþjónustunnar“ sem unnið var að stofni til á árinu 2014. Meginmarkmið verkefnisins var að kortleggja, í samstarfi við heimafólk, staði þar sem upplifa má staðbundna og sérstaka eiginleika í náttúrufari eða menningu og greina þannig með myndrænum hvar auðlindir ferðaþjónustunnar og tækifæri liggja til framtíðar. Í gögnum um hvern stað kemur fram í hvaða flokka upplifanir á staðnum falla (fjörur, fossar, gil og gljúfur, o.s.frv.), mat á aðdráttarafli staðarins auk upplýsinga um aðgengi, aðstöðu o.fl. Skráningin gefur áhugaverðar vísbendingar um sérkenni svæða sem hugsanlega má nýta og/eða ástæða er til að vernda. </a:t>
            </a:r>
          </a:p>
          <a:p>
            <a:pPr>
              <a:lnSpc>
                <a:spcPct val="115000"/>
              </a:lnSpc>
              <a:spcAft>
                <a:spcPts val="1000"/>
              </a:spcAft>
              <a:buNone/>
            </a:pPr>
            <a:r>
              <a:rPr lang="is-IS" sz="1800" dirty="0">
                <a:effectLst/>
                <a:latin typeface="Calibri" panose="020F0502020204030204" pitchFamily="34" charset="0"/>
                <a:ea typeface="Calibri" panose="020F0502020204030204" pitchFamily="34" charset="0"/>
                <a:cs typeface="Times New Roman" panose="02020603050405020304" pitchFamily="18" charset="0"/>
              </a:rPr>
              <a:t> </a:t>
            </a:r>
          </a:p>
          <a:p>
            <a:pPr indent="449580">
              <a:lnSpc>
                <a:spcPct val="115000"/>
              </a:lnSpc>
              <a:spcBef>
                <a:spcPts val="1000"/>
              </a:spcBef>
              <a:buNone/>
            </a:pPr>
            <a:r>
              <a:rPr lang="is-IS" sz="1800" b="1" dirty="0">
                <a:solidFill>
                  <a:srgbClr val="4F81BD"/>
                </a:solidFill>
                <a:effectLst/>
                <a:latin typeface="Cambria" panose="02040503050406030204" pitchFamily="18" charset="0"/>
                <a:ea typeface="MS Gothic" panose="020B0609070205080204" pitchFamily="49" charset="-128"/>
                <a:cs typeface="Times New Roman" panose="02020603050405020304" pitchFamily="18" charset="0"/>
              </a:rPr>
              <a:t>Frásagnarstaðir: </a:t>
            </a:r>
          </a:p>
          <a:p>
            <a:pPr>
              <a:lnSpc>
                <a:spcPct val="115000"/>
              </a:lnSpc>
              <a:spcAft>
                <a:spcPts val="1000"/>
              </a:spcAft>
            </a:pPr>
            <a:r>
              <a:rPr lang="is-IS" sz="1800" dirty="0">
                <a:effectLst/>
                <a:latin typeface="Calibri" panose="020F0502020204030204" pitchFamily="34" charset="0"/>
                <a:ea typeface="Calibri" panose="020F0502020204030204" pitchFamily="34" charset="0"/>
                <a:cs typeface="Times New Roman" panose="02020603050405020304" pitchFamily="18" charset="0"/>
              </a:rPr>
              <a:t>Hliðarafurð af kortlagningarverkefninu er yfirlit yfir um 1300 staði sem nefndir eru í Íslendingasögum ásamt tilvitnunum í sögurnar. Einnig 2-300 staði til viðbótar sem tengjast seinni tíma bókmenntum og kvikmyndatöku.</a:t>
            </a:r>
          </a:p>
          <a:p>
            <a:endParaRPr lang="is-IS" dirty="0"/>
          </a:p>
        </p:txBody>
      </p:sp>
      <p:sp>
        <p:nvSpPr>
          <p:cNvPr id="4" name="Slide Number Placeholder 3"/>
          <p:cNvSpPr>
            <a:spLocks noGrp="1"/>
          </p:cNvSpPr>
          <p:nvPr>
            <p:ph type="sldNum" sz="quarter" idx="5"/>
          </p:nvPr>
        </p:nvSpPr>
        <p:spPr/>
        <p:txBody>
          <a:bodyPr/>
          <a:lstStyle/>
          <a:p>
            <a:fld id="{51ABA70A-D0EE-4C61-B4DD-979B31E30515}" type="slidenum">
              <a:rPr lang="is-IS" smtClean="0"/>
              <a:t>28</a:t>
            </a:fld>
            <a:endParaRPr lang="is-IS"/>
          </a:p>
        </p:txBody>
      </p:sp>
    </p:spTree>
    <p:extLst>
      <p:ext uri="{BB962C8B-B14F-4D97-AF65-F5344CB8AC3E}">
        <p14:creationId xmlns:p14="http://schemas.microsoft.com/office/powerpoint/2010/main" val="1987833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40C22-86DE-8A02-41BD-84963E43D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51433C-4353-814A-1F75-118BA890D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A50C46-0B37-B8E9-0647-36D8ACD50CC8}"/>
              </a:ext>
            </a:extLst>
          </p:cNvPr>
          <p:cNvSpPr>
            <a:spLocks noGrp="1"/>
          </p:cNvSpPr>
          <p:nvPr>
            <p:ph type="body" idx="1"/>
          </p:nvPr>
        </p:nvSpPr>
        <p:spPr/>
        <p:txBody>
          <a:bodyPr/>
          <a:lstStyle/>
          <a:p>
            <a:endParaRPr lang="is-IS" dirty="0"/>
          </a:p>
        </p:txBody>
      </p:sp>
      <p:sp>
        <p:nvSpPr>
          <p:cNvPr id="4" name="Slide Number Placeholder 3">
            <a:extLst>
              <a:ext uri="{FF2B5EF4-FFF2-40B4-BE49-F238E27FC236}">
                <a16:creationId xmlns:a16="http://schemas.microsoft.com/office/drawing/2014/main" id="{3291C837-3B34-2354-5CFA-2861FFAAA696}"/>
              </a:ext>
            </a:extLst>
          </p:cNvPr>
          <p:cNvSpPr>
            <a:spLocks noGrp="1"/>
          </p:cNvSpPr>
          <p:nvPr>
            <p:ph type="sldNum" sz="quarter" idx="5"/>
          </p:nvPr>
        </p:nvSpPr>
        <p:spPr/>
        <p:txBody>
          <a:bodyPr/>
          <a:lstStyle/>
          <a:p>
            <a:fld id="{51ABA70A-D0EE-4C61-B4DD-979B31E30515}" type="slidenum">
              <a:rPr lang="is-IS" smtClean="0"/>
              <a:t>29</a:t>
            </a:fld>
            <a:endParaRPr lang="is-IS"/>
          </a:p>
        </p:txBody>
      </p:sp>
    </p:spTree>
    <p:extLst>
      <p:ext uri="{BB962C8B-B14F-4D97-AF65-F5344CB8AC3E}">
        <p14:creationId xmlns:p14="http://schemas.microsoft.com/office/powerpoint/2010/main" val="16045179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51ABA70A-D0EE-4C61-B4DD-979B31E30515}" type="slidenum">
              <a:rPr lang="is-IS" smtClean="0"/>
              <a:t>30</a:t>
            </a:fld>
            <a:endParaRPr lang="is-IS"/>
          </a:p>
        </p:txBody>
      </p:sp>
    </p:spTree>
    <p:extLst>
      <p:ext uri="{BB962C8B-B14F-4D97-AF65-F5344CB8AC3E}">
        <p14:creationId xmlns:p14="http://schemas.microsoft.com/office/powerpoint/2010/main" val="23880879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5D2B8-823B-EA9E-D661-794DA0AE38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6B06B-DACF-CDC3-C13A-898D11998C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A968A7-7E4F-51FA-391F-808FBD455CAB}"/>
              </a:ext>
            </a:extLst>
          </p:cNvPr>
          <p:cNvSpPr>
            <a:spLocks noGrp="1"/>
          </p:cNvSpPr>
          <p:nvPr>
            <p:ph type="body" idx="1"/>
          </p:nvPr>
        </p:nvSpPr>
        <p:spPr/>
        <p:txBody>
          <a:bodyPr/>
          <a:lstStyle/>
          <a:p>
            <a:endParaRPr lang="is-IS" dirty="0"/>
          </a:p>
        </p:txBody>
      </p:sp>
      <p:sp>
        <p:nvSpPr>
          <p:cNvPr id="4" name="Slide Number Placeholder 3">
            <a:extLst>
              <a:ext uri="{FF2B5EF4-FFF2-40B4-BE49-F238E27FC236}">
                <a16:creationId xmlns:a16="http://schemas.microsoft.com/office/drawing/2014/main" id="{583459B2-BF55-744C-224D-8E05C31026A7}"/>
              </a:ext>
            </a:extLst>
          </p:cNvPr>
          <p:cNvSpPr>
            <a:spLocks noGrp="1"/>
          </p:cNvSpPr>
          <p:nvPr>
            <p:ph type="sldNum" sz="quarter" idx="5"/>
          </p:nvPr>
        </p:nvSpPr>
        <p:spPr/>
        <p:txBody>
          <a:bodyPr/>
          <a:lstStyle/>
          <a:p>
            <a:fld id="{51ABA70A-D0EE-4C61-B4DD-979B31E30515}" type="slidenum">
              <a:rPr lang="is-IS" smtClean="0"/>
              <a:t>31</a:t>
            </a:fld>
            <a:endParaRPr lang="is-IS"/>
          </a:p>
        </p:txBody>
      </p:sp>
    </p:spTree>
    <p:extLst>
      <p:ext uri="{BB962C8B-B14F-4D97-AF65-F5344CB8AC3E}">
        <p14:creationId xmlns:p14="http://schemas.microsoft.com/office/powerpoint/2010/main" val="42911799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51ABA70A-D0EE-4C61-B4DD-979B31E30515}" type="slidenum">
              <a:rPr lang="is-IS" smtClean="0"/>
              <a:t>32</a:t>
            </a:fld>
            <a:endParaRPr lang="is-IS"/>
          </a:p>
        </p:txBody>
      </p:sp>
    </p:spTree>
    <p:extLst>
      <p:ext uri="{BB962C8B-B14F-4D97-AF65-F5344CB8AC3E}">
        <p14:creationId xmlns:p14="http://schemas.microsoft.com/office/powerpoint/2010/main" val="630882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51ABA70A-D0EE-4C61-B4DD-979B31E30515}" type="slidenum">
              <a:rPr lang="is-IS" smtClean="0"/>
              <a:t>35</a:t>
            </a:fld>
            <a:endParaRPr lang="is-IS"/>
          </a:p>
        </p:txBody>
      </p:sp>
    </p:spTree>
    <p:extLst>
      <p:ext uri="{BB962C8B-B14F-4D97-AF65-F5344CB8AC3E}">
        <p14:creationId xmlns:p14="http://schemas.microsoft.com/office/powerpoint/2010/main" val="37002649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0F5EA-05AF-45DB-86E1-5BD319798D42}"/>
              </a:ext>
            </a:extLst>
          </p:cNvPr>
          <p:cNvSpPr>
            <a:spLocks noGrp="1"/>
          </p:cNvSpPr>
          <p:nvPr>
            <p:ph type="ctrTitle"/>
          </p:nvPr>
        </p:nvSpPr>
        <p:spPr>
          <a:xfrm>
            <a:off x="1524000" y="1122363"/>
            <a:ext cx="9144000" cy="2387600"/>
          </a:xfrm>
        </p:spPr>
        <p:txBody>
          <a:bodyPr anchor="b"/>
          <a:lstStyle>
            <a:lvl1pPr algn="ctr">
              <a:defRPr sz="5400" b="1">
                <a:solidFill>
                  <a:srgbClr val="004281"/>
                </a:solidFill>
                <a:latin typeface="Calibri" panose="020F0502020204030204" pitchFamily="34" charset="0"/>
                <a:cs typeface="Calibri" panose="020F0502020204030204" pitchFamily="34" charset="0"/>
              </a:defRPr>
            </a:lvl1pPr>
          </a:lstStyle>
          <a:p>
            <a:r>
              <a:rPr lang="en-US" dirty="0"/>
              <a:t>Click to edit Master title style</a:t>
            </a:r>
            <a:endParaRPr lang="is-IS" dirty="0"/>
          </a:p>
        </p:txBody>
      </p:sp>
      <p:sp>
        <p:nvSpPr>
          <p:cNvPr id="3" name="Subtitle 2">
            <a:extLst>
              <a:ext uri="{FF2B5EF4-FFF2-40B4-BE49-F238E27FC236}">
                <a16:creationId xmlns:a16="http://schemas.microsoft.com/office/drawing/2014/main" id="{1445999B-2102-41C6-A0E2-AFB529B18D61}"/>
              </a:ext>
            </a:extLst>
          </p:cNvPr>
          <p:cNvSpPr>
            <a:spLocks noGrp="1"/>
          </p:cNvSpPr>
          <p:nvPr>
            <p:ph type="subTitle" idx="1"/>
          </p:nvPr>
        </p:nvSpPr>
        <p:spPr>
          <a:xfrm>
            <a:off x="1524000" y="3602038"/>
            <a:ext cx="9144000" cy="1655762"/>
          </a:xfrm>
        </p:spPr>
        <p:txBody>
          <a:bodyPr/>
          <a:lstStyle>
            <a:lvl1pPr marL="0" indent="0" algn="ctr">
              <a:buNone/>
              <a:defRPr sz="2400">
                <a:solidFill>
                  <a:srgbClr val="00428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is-IS" dirty="0"/>
          </a:p>
        </p:txBody>
      </p:sp>
      <p:sp>
        <p:nvSpPr>
          <p:cNvPr id="4" name="Date Placeholder 3">
            <a:extLst>
              <a:ext uri="{FF2B5EF4-FFF2-40B4-BE49-F238E27FC236}">
                <a16:creationId xmlns:a16="http://schemas.microsoft.com/office/drawing/2014/main" id="{A1A2B6C1-3A86-4043-91A5-1E22A6A3C6BD}"/>
              </a:ext>
            </a:extLst>
          </p:cNvPr>
          <p:cNvSpPr>
            <a:spLocks noGrp="1"/>
          </p:cNvSpPr>
          <p:nvPr>
            <p:ph type="dt" sz="half" idx="10"/>
          </p:nvPr>
        </p:nvSpPr>
        <p:spPr/>
        <p:txBody>
          <a:bodyPr/>
          <a:lstStyle/>
          <a:p>
            <a:fld id="{2AEDED78-056A-4937-8788-64D2F07A453E}" type="datetimeFigureOut">
              <a:rPr lang="is-IS" smtClean="0"/>
              <a:t>6.11.2025</a:t>
            </a:fld>
            <a:endParaRPr lang="is-IS"/>
          </a:p>
        </p:txBody>
      </p:sp>
      <p:sp>
        <p:nvSpPr>
          <p:cNvPr id="5" name="Footer Placeholder 4">
            <a:extLst>
              <a:ext uri="{FF2B5EF4-FFF2-40B4-BE49-F238E27FC236}">
                <a16:creationId xmlns:a16="http://schemas.microsoft.com/office/drawing/2014/main" id="{2C290DBD-51FD-4065-B429-2002764838A0}"/>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55371EF7-B206-47DC-8811-196A2D35A589}"/>
              </a:ext>
            </a:extLst>
          </p:cNvPr>
          <p:cNvSpPr>
            <a:spLocks noGrp="1"/>
          </p:cNvSpPr>
          <p:nvPr>
            <p:ph type="sldNum" sz="quarter" idx="12"/>
          </p:nvPr>
        </p:nvSpPr>
        <p:spPr/>
        <p:txBody>
          <a:bodyPr/>
          <a:lstStyle/>
          <a:p>
            <a:fld id="{7AE838D0-D61E-4173-99BD-D4486E75030A}" type="slidenum">
              <a:rPr lang="is-IS" smtClean="0"/>
              <a:t>‹#›</a:t>
            </a:fld>
            <a:endParaRPr lang="is-IS"/>
          </a:p>
        </p:txBody>
      </p:sp>
    </p:spTree>
    <p:extLst>
      <p:ext uri="{BB962C8B-B14F-4D97-AF65-F5344CB8AC3E}">
        <p14:creationId xmlns:p14="http://schemas.microsoft.com/office/powerpoint/2010/main" val="3619315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0D44E-0BA6-4BAD-AEED-2135ACEF49D3}"/>
              </a:ext>
            </a:extLst>
          </p:cNvPr>
          <p:cNvSpPr>
            <a:spLocks noGrp="1"/>
          </p:cNvSpPr>
          <p:nvPr>
            <p:ph type="title"/>
          </p:nvPr>
        </p:nvSpPr>
        <p:spPr/>
        <p:txBody>
          <a:bodyPr/>
          <a:lstStyle>
            <a:lvl1pPr>
              <a:defRPr sz="3200" b="1">
                <a:solidFill>
                  <a:srgbClr val="004281"/>
                </a:solidFill>
                <a:latin typeface="Calibri" panose="020F0502020204030204" pitchFamily="34" charset="0"/>
                <a:cs typeface="Calibri" panose="020F0502020204030204" pitchFamily="34" charset="0"/>
              </a:defRPr>
            </a:lvl1pPr>
          </a:lstStyle>
          <a:p>
            <a:r>
              <a:rPr lang="en-US" dirty="0"/>
              <a:t>Click to edit Master title style</a:t>
            </a:r>
            <a:endParaRPr lang="is-IS" dirty="0"/>
          </a:p>
        </p:txBody>
      </p:sp>
      <p:sp>
        <p:nvSpPr>
          <p:cNvPr id="3" name="Content Placeholder 2">
            <a:extLst>
              <a:ext uri="{FF2B5EF4-FFF2-40B4-BE49-F238E27FC236}">
                <a16:creationId xmlns:a16="http://schemas.microsoft.com/office/drawing/2014/main" id="{E77D6066-89E1-4549-A73A-8D7C65754704}"/>
              </a:ext>
            </a:extLst>
          </p:cNvPr>
          <p:cNvSpPr>
            <a:spLocks noGrp="1"/>
          </p:cNvSpPr>
          <p:nvPr>
            <p:ph idx="1"/>
          </p:nvPr>
        </p:nvSpPr>
        <p:spPr/>
        <p:txBody>
          <a:bodyPr/>
          <a:lstStyle>
            <a:lvl1pPr>
              <a:defRPr>
                <a:solidFill>
                  <a:srgbClr val="595959"/>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s-IS" dirty="0"/>
          </a:p>
        </p:txBody>
      </p:sp>
      <p:sp>
        <p:nvSpPr>
          <p:cNvPr id="4" name="Date Placeholder 3">
            <a:extLst>
              <a:ext uri="{FF2B5EF4-FFF2-40B4-BE49-F238E27FC236}">
                <a16:creationId xmlns:a16="http://schemas.microsoft.com/office/drawing/2014/main" id="{27454C08-E165-4178-AF59-A07950E303AF}"/>
              </a:ext>
            </a:extLst>
          </p:cNvPr>
          <p:cNvSpPr>
            <a:spLocks noGrp="1"/>
          </p:cNvSpPr>
          <p:nvPr>
            <p:ph type="dt" sz="half" idx="10"/>
          </p:nvPr>
        </p:nvSpPr>
        <p:spPr/>
        <p:txBody>
          <a:bodyPr/>
          <a:lstStyle/>
          <a:p>
            <a:fld id="{2AEDED78-056A-4937-8788-64D2F07A453E}" type="datetimeFigureOut">
              <a:rPr lang="is-IS" smtClean="0"/>
              <a:t>6.11.2025</a:t>
            </a:fld>
            <a:endParaRPr lang="is-IS"/>
          </a:p>
        </p:txBody>
      </p:sp>
      <p:sp>
        <p:nvSpPr>
          <p:cNvPr id="5" name="Footer Placeholder 4">
            <a:extLst>
              <a:ext uri="{FF2B5EF4-FFF2-40B4-BE49-F238E27FC236}">
                <a16:creationId xmlns:a16="http://schemas.microsoft.com/office/drawing/2014/main" id="{393D3C6D-AECA-411F-A432-D89956EF52F4}"/>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30D90FDC-0802-4652-8CF7-E35A474FC859}"/>
              </a:ext>
            </a:extLst>
          </p:cNvPr>
          <p:cNvSpPr>
            <a:spLocks noGrp="1"/>
          </p:cNvSpPr>
          <p:nvPr>
            <p:ph type="sldNum" sz="quarter" idx="12"/>
          </p:nvPr>
        </p:nvSpPr>
        <p:spPr/>
        <p:txBody>
          <a:bodyPr/>
          <a:lstStyle/>
          <a:p>
            <a:fld id="{7AE838D0-D61E-4173-99BD-D4486E75030A}" type="slidenum">
              <a:rPr lang="is-IS" smtClean="0"/>
              <a:t>‹#›</a:t>
            </a:fld>
            <a:endParaRPr lang="is-IS"/>
          </a:p>
        </p:txBody>
      </p:sp>
      <p:pic>
        <p:nvPicPr>
          <p:cNvPr id="10" name="Picture 9">
            <a:extLst>
              <a:ext uri="{FF2B5EF4-FFF2-40B4-BE49-F238E27FC236}">
                <a16:creationId xmlns:a16="http://schemas.microsoft.com/office/drawing/2014/main" id="{85AA8D13-2ADA-48F6-861F-89DD1E2350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26124"/>
            <a:ext cx="12192000" cy="531876"/>
          </a:xfrm>
          <a:prstGeom prst="rect">
            <a:avLst/>
          </a:prstGeom>
        </p:spPr>
      </p:pic>
    </p:spTree>
    <p:extLst>
      <p:ext uri="{BB962C8B-B14F-4D97-AF65-F5344CB8AC3E}">
        <p14:creationId xmlns:p14="http://schemas.microsoft.com/office/powerpoint/2010/main" val="209974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6340D-A34D-449E-9BAD-523E25E2A442}"/>
              </a:ext>
            </a:extLst>
          </p:cNvPr>
          <p:cNvSpPr>
            <a:spLocks noGrp="1"/>
          </p:cNvSpPr>
          <p:nvPr>
            <p:ph type="title"/>
          </p:nvPr>
        </p:nvSpPr>
        <p:spPr>
          <a:xfrm>
            <a:off x="304311" y="1180734"/>
            <a:ext cx="10515600" cy="1500187"/>
          </a:xfrm>
        </p:spPr>
        <p:txBody>
          <a:bodyPr anchor="b"/>
          <a:lstStyle>
            <a:lvl1pPr>
              <a:defRPr sz="4400" b="1">
                <a:solidFill>
                  <a:srgbClr val="004281"/>
                </a:solidFill>
                <a:latin typeface="Calibri" panose="020F0502020204030204" pitchFamily="34" charset="0"/>
                <a:cs typeface="Calibri" panose="020F0502020204030204" pitchFamily="34" charset="0"/>
              </a:defRPr>
            </a:lvl1pPr>
          </a:lstStyle>
          <a:p>
            <a:r>
              <a:rPr lang="en-US" dirty="0"/>
              <a:t>Click to edit Master title style</a:t>
            </a:r>
            <a:endParaRPr lang="is-IS" dirty="0"/>
          </a:p>
        </p:txBody>
      </p:sp>
      <p:sp>
        <p:nvSpPr>
          <p:cNvPr id="3" name="Text Placeholder 2">
            <a:extLst>
              <a:ext uri="{FF2B5EF4-FFF2-40B4-BE49-F238E27FC236}">
                <a16:creationId xmlns:a16="http://schemas.microsoft.com/office/drawing/2014/main" id="{2418130C-86E3-4E8F-A2F6-170813C5BEF0}"/>
              </a:ext>
            </a:extLst>
          </p:cNvPr>
          <p:cNvSpPr>
            <a:spLocks noGrp="1"/>
          </p:cNvSpPr>
          <p:nvPr>
            <p:ph type="body" idx="1"/>
          </p:nvPr>
        </p:nvSpPr>
        <p:spPr>
          <a:xfrm>
            <a:off x="304311" y="2707909"/>
            <a:ext cx="10515600" cy="1500187"/>
          </a:xfrm>
        </p:spPr>
        <p:txBody>
          <a:bodyPr/>
          <a:lstStyle>
            <a:lvl1pPr marL="0" indent="0">
              <a:buNone/>
              <a:defRPr sz="2800">
                <a:solidFill>
                  <a:srgbClr val="5959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9DD3169-3337-4B09-A329-4E9BE57A66DB}"/>
              </a:ext>
            </a:extLst>
          </p:cNvPr>
          <p:cNvSpPr>
            <a:spLocks noGrp="1"/>
          </p:cNvSpPr>
          <p:nvPr>
            <p:ph type="dt" sz="half" idx="10"/>
          </p:nvPr>
        </p:nvSpPr>
        <p:spPr/>
        <p:txBody>
          <a:bodyPr/>
          <a:lstStyle/>
          <a:p>
            <a:fld id="{2AEDED78-056A-4937-8788-64D2F07A453E}" type="datetimeFigureOut">
              <a:rPr lang="is-IS" smtClean="0"/>
              <a:t>6.11.2025</a:t>
            </a:fld>
            <a:endParaRPr lang="is-IS"/>
          </a:p>
        </p:txBody>
      </p:sp>
      <p:sp>
        <p:nvSpPr>
          <p:cNvPr id="5" name="Footer Placeholder 4">
            <a:extLst>
              <a:ext uri="{FF2B5EF4-FFF2-40B4-BE49-F238E27FC236}">
                <a16:creationId xmlns:a16="http://schemas.microsoft.com/office/drawing/2014/main" id="{619CDA3C-B4B3-4CA2-BB2C-DD058D37A505}"/>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0C50A8CD-7FB0-4F3B-B10A-AE89436495F2}"/>
              </a:ext>
            </a:extLst>
          </p:cNvPr>
          <p:cNvSpPr>
            <a:spLocks noGrp="1"/>
          </p:cNvSpPr>
          <p:nvPr>
            <p:ph type="sldNum" sz="quarter" idx="12"/>
          </p:nvPr>
        </p:nvSpPr>
        <p:spPr/>
        <p:txBody>
          <a:bodyPr/>
          <a:lstStyle/>
          <a:p>
            <a:fld id="{7AE838D0-D61E-4173-99BD-D4486E75030A}" type="slidenum">
              <a:rPr lang="is-IS" smtClean="0"/>
              <a:t>‹#›</a:t>
            </a:fld>
            <a:endParaRPr lang="is-IS"/>
          </a:p>
        </p:txBody>
      </p:sp>
      <p:pic>
        <p:nvPicPr>
          <p:cNvPr id="8" name="Picture 7">
            <a:extLst>
              <a:ext uri="{FF2B5EF4-FFF2-40B4-BE49-F238E27FC236}">
                <a16:creationId xmlns:a16="http://schemas.microsoft.com/office/drawing/2014/main" id="{B71E6C92-B414-48CE-8F5B-F929DF4BFB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26124"/>
            <a:ext cx="12192000" cy="531876"/>
          </a:xfrm>
          <a:prstGeom prst="rect">
            <a:avLst/>
          </a:prstGeom>
        </p:spPr>
      </p:pic>
    </p:spTree>
    <p:extLst>
      <p:ext uri="{BB962C8B-B14F-4D97-AF65-F5344CB8AC3E}">
        <p14:creationId xmlns:p14="http://schemas.microsoft.com/office/powerpoint/2010/main" val="1906163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25409-744A-43BB-B9E5-A5CE79FC1AE7}"/>
              </a:ext>
            </a:extLst>
          </p:cNvPr>
          <p:cNvSpPr>
            <a:spLocks noGrp="1"/>
          </p:cNvSpPr>
          <p:nvPr>
            <p:ph type="title"/>
          </p:nvPr>
        </p:nvSpPr>
        <p:spPr/>
        <p:txBody>
          <a:bodyPr/>
          <a:lstStyle>
            <a:lvl1pPr>
              <a:defRPr sz="3200" b="1">
                <a:solidFill>
                  <a:srgbClr val="004281"/>
                </a:solidFill>
                <a:latin typeface="+mn-lt"/>
              </a:defRPr>
            </a:lvl1pPr>
          </a:lstStyle>
          <a:p>
            <a:r>
              <a:rPr lang="en-US" dirty="0"/>
              <a:t>Click to edit Master title style</a:t>
            </a:r>
            <a:endParaRPr lang="is-IS" dirty="0"/>
          </a:p>
        </p:txBody>
      </p:sp>
      <p:sp>
        <p:nvSpPr>
          <p:cNvPr id="3" name="Content Placeholder 2">
            <a:extLst>
              <a:ext uri="{FF2B5EF4-FFF2-40B4-BE49-F238E27FC236}">
                <a16:creationId xmlns:a16="http://schemas.microsoft.com/office/drawing/2014/main" id="{1A7A558D-A981-41DD-912C-B9D2BDB13945}"/>
              </a:ext>
            </a:extLst>
          </p:cNvPr>
          <p:cNvSpPr>
            <a:spLocks noGrp="1"/>
          </p:cNvSpPr>
          <p:nvPr>
            <p:ph sz="half" idx="1"/>
          </p:nvPr>
        </p:nvSpPr>
        <p:spPr>
          <a:xfrm>
            <a:off x="838200" y="1825625"/>
            <a:ext cx="5181600" cy="4351338"/>
          </a:xfrm>
        </p:spPr>
        <p:txBody>
          <a:bodyPr/>
          <a:lstStyle>
            <a:lvl1pPr>
              <a:defRPr>
                <a:solidFill>
                  <a:srgbClr val="595959"/>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s-IS" dirty="0"/>
          </a:p>
        </p:txBody>
      </p:sp>
      <p:sp>
        <p:nvSpPr>
          <p:cNvPr id="4" name="Content Placeholder 3">
            <a:extLst>
              <a:ext uri="{FF2B5EF4-FFF2-40B4-BE49-F238E27FC236}">
                <a16:creationId xmlns:a16="http://schemas.microsoft.com/office/drawing/2014/main" id="{6658F1E0-D072-499F-9401-C3251E59D803}"/>
              </a:ext>
            </a:extLst>
          </p:cNvPr>
          <p:cNvSpPr>
            <a:spLocks noGrp="1"/>
          </p:cNvSpPr>
          <p:nvPr>
            <p:ph sz="half" idx="2"/>
          </p:nvPr>
        </p:nvSpPr>
        <p:spPr>
          <a:xfrm>
            <a:off x="6172200" y="1825625"/>
            <a:ext cx="5181600" cy="4351338"/>
          </a:xfrm>
        </p:spPr>
        <p:txBody>
          <a:bodyPr/>
          <a:lstStyle>
            <a:lvl1pPr>
              <a:defRPr>
                <a:solidFill>
                  <a:srgbClr val="595959"/>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s-IS" dirty="0"/>
          </a:p>
        </p:txBody>
      </p:sp>
      <p:sp>
        <p:nvSpPr>
          <p:cNvPr id="5" name="Date Placeholder 4">
            <a:extLst>
              <a:ext uri="{FF2B5EF4-FFF2-40B4-BE49-F238E27FC236}">
                <a16:creationId xmlns:a16="http://schemas.microsoft.com/office/drawing/2014/main" id="{B7943C04-F4C9-4DDA-9CB2-445DD59734CE}"/>
              </a:ext>
            </a:extLst>
          </p:cNvPr>
          <p:cNvSpPr>
            <a:spLocks noGrp="1"/>
          </p:cNvSpPr>
          <p:nvPr>
            <p:ph type="dt" sz="half" idx="10"/>
          </p:nvPr>
        </p:nvSpPr>
        <p:spPr/>
        <p:txBody>
          <a:bodyPr/>
          <a:lstStyle/>
          <a:p>
            <a:fld id="{2AEDED78-056A-4937-8788-64D2F07A453E}" type="datetimeFigureOut">
              <a:rPr lang="is-IS" smtClean="0"/>
              <a:t>6.11.2025</a:t>
            </a:fld>
            <a:endParaRPr lang="is-IS"/>
          </a:p>
        </p:txBody>
      </p:sp>
      <p:sp>
        <p:nvSpPr>
          <p:cNvPr id="6" name="Footer Placeholder 5">
            <a:extLst>
              <a:ext uri="{FF2B5EF4-FFF2-40B4-BE49-F238E27FC236}">
                <a16:creationId xmlns:a16="http://schemas.microsoft.com/office/drawing/2014/main" id="{08EA016E-37F4-4E23-8259-69F10CF88A31}"/>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C4EC1F8E-1310-4D4F-91E1-E046CEDC1766}"/>
              </a:ext>
            </a:extLst>
          </p:cNvPr>
          <p:cNvSpPr>
            <a:spLocks noGrp="1"/>
          </p:cNvSpPr>
          <p:nvPr>
            <p:ph type="sldNum" sz="quarter" idx="12"/>
          </p:nvPr>
        </p:nvSpPr>
        <p:spPr/>
        <p:txBody>
          <a:bodyPr/>
          <a:lstStyle/>
          <a:p>
            <a:fld id="{7AE838D0-D61E-4173-99BD-D4486E75030A}" type="slidenum">
              <a:rPr lang="is-IS" smtClean="0"/>
              <a:t>‹#›</a:t>
            </a:fld>
            <a:endParaRPr lang="is-IS"/>
          </a:p>
        </p:txBody>
      </p:sp>
      <p:pic>
        <p:nvPicPr>
          <p:cNvPr id="9" name="Picture 8">
            <a:extLst>
              <a:ext uri="{FF2B5EF4-FFF2-40B4-BE49-F238E27FC236}">
                <a16:creationId xmlns:a16="http://schemas.microsoft.com/office/drawing/2014/main" id="{2C6D690B-D982-4CEF-A75E-64C3519D59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26124"/>
            <a:ext cx="12192000" cy="531876"/>
          </a:xfrm>
          <a:prstGeom prst="rect">
            <a:avLst/>
          </a:prstGeom>
        </p:spPr>
      </p:pic>
    </p:spTree>
    <p:extLst>
      <p:ext uri="{BB962C8B-B14F-4D97-AF65-F5344CB8AC3E}">
        <p14:creationId xmlns:p14="http://schemas.microsoft.com/office/powerpoint/2010/main" val="3736187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6BC03-97EE-4BD1-A2BB-CEFC2FC233E0}"/>
              </a:ext>
            </a:extLst>
          </p:cNvPr>
          <p:cNvSpPr>
            <a:spLocks noGrp="1"/>
          </p:cNvSpPr>
          <p:nvPr>
            <p:ph type="title"/>
          </p:nvPr>
        </p:nvSpPr>
        <p:spPr>
          <a:xfrm>
            <a:off x="839788" y="365125"/>
            <a:ext cx="10515600" cy="1325563"/>
          </a:xfrm>
        </p:spPr>
        <p:txBody>
          <a:bodyPr/>
          <a:lstStyle>
            <a:lvl1pPr>
              <a:defRPr sz="3200" b="1">
                <a:solidFill>
                  <a:srgbClr val="004281"/>
                </a:solidFill>
                <a:latin typeface="Calibri" panose="020F0502020204030204" pitchFamily="34" charset="0"/>
                <a:cs typeface="Calibri" panose="020F0502020204030204" pitchFamily="34" charset="0"/>
              </a:defRPr>
            </a:lvl1pPr>
          </a:lstStyle>
          <a:p>
            <a:r>
              <a:rPr lang="en-US" dirty="0"/>
              <a:t>Click to edit Master title style</a:t>
            </a:r>
            <a:endParaRPr lang="is-IS" dirty="0"/>
          </a:p>
        </p:txBody>
      </p:sp>
      <p:sp>
        <p:nvSpPr>
          <p:cNvPr id="3" name="Text Placeholder 2">
            <a:extLst>
              <a:ext uri="{FF2B5EF4-FFF2-40B4-BE49-F238E27FC236}">
                <a16:creationId xmlns:a16="http://schemas.microsoft.com/office/drawing/2014/main" id="{A482C7A6-7D70-44C9-8C80-102EA6998320}"/>
              </a:ext>
            </a:extLst>
          </p:cNvPr>
          <p:cNvSpPr>
            <a:spLocks noGrp="1"/>
          </p:cNvSpPr>
          <p:nvPr>
            <p:ph type="body" idx="1"/>
          </p:nvPr>
        </p:nvSpPr>
        <p:spPr>
          <a:xfrm>
            <a:off x="839788" y="1681163"/>
            <a:ext cx="5157787" cy="823912"/>
          </a:xfrm>
        </p:spPr>
        <p:txBody>
          <a:bodyPr anchor="b"/>
          <a:lstStyle>
            <a:lvl1pPr marL="0" indent="0">
              <a:buNone/>
              <a:defRPr sz="24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4D70CC7-27F9-49D0-A5CC-92612A49059D}"/>
              </a:ext>
            </a:extLst>
          </p:cNvPr>
          <p:cNvSpPr>
            <a:spLocks noGrp="1"/>
          </p:cNvSpPr>
          <p:nvPr>
            <p:ph sz="half" idx="2"/>
          </p:nvPr>
        </p:nvSpPr>
        <p:spPr>
          <a:xfrm>
            <a:off x="839788" y="2505075"/>
            <a:ext cx="5157787" cy="3684588"/>
          </a:xfrm>
        </p:spPr>
        <p:txBody>
          <a:bodyPr/>
          <a:lstStyle>
            <a:lvl1pPr>
              <a:defRPr>
                <a:solidFill>
                  <a:srgbClr val="595959"/>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s-IS" dirty="0"/>
          </a:p>
        </p:txBody>
      </p:sp>
      <p:sp>
        <p:nvSpPr>
          <p:cNvPr id="5" name="Text Placeholder 4">
            <a:extLst>
              <a:ext uri="{FF2B5EF4-FFF2-40B4-BE49-F238E27FC236}">
                <a16:creationId xmlns:a16="http://schemas.microsoft.com/office/drawing/2014/main" id="{42B9F58A-9ABF-48A3-947B-4E5A4A3DE07B}"/>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EC51B5A-272D-4EF6-AC38-9CA458C6FCA9}"/>
              </a:ext>
            </a:extLst>
          </p:cNvPr>
          <p:cNvSpPr>
            <a:spLocks noGrp="1"/>
          </p:cNvSpPr>
          <p:nvPr>
            <p:ph sz="quarter" idx="4"/>
          </p:nvPr>
        </p:nvSpPr>
        <p:spPr>
          <a:xfrm>
            <a:off x="6172200" y="2505075"/>
            <a:ext cx="5183188" cy="3684588"/>
          </a:xfrm>
        </p:spPr>
        <p:txBody>
          <a:bodyPr/>
          <a:lstStyle>
            <a:lvl1pPr>
              <a:defRPr>
                <a:solidFill>
                  <a:srgbClr val="595959"/>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s-IS" dirty="0"/>
          </a:p>
        </p:txBody>
      </p:sp>
      <p:sp>
        <p:nvSpPr>
          <p:cNvPr id="7" name="Date Placeholder 6">
            <a:extLst>
              <a:ext uri="{FF2B5EF4-FFF2-40B4-BE49-F238E27FC236}">
                <a16:creationId xmlns:a16="http://schemas.microsoft.com/office/drawing/2014/main" id="{5B7D58EF-EFE1-4F15-90AC-FC398434C598}"/>
              </a:ext>
            </a:extLst>
          </p:cNvPr>
          <p:cNvSpPr>
            <a:spLocks noGrp="1"/>
          </p:cNvSpPr>
          <p:nvPr>
            <p:ph type="dt" sz="half" idx="10"/>
          </p:nvPr>
        </p:nvSpPr>
        <p:spPr/>
        <p:txBody>
          <a:bodyPr/>
          <a:lstStyle/>
          <a:p>
            <a:fld id="{2AEDED78-056A-4937-8788-64D2F07A453E}" type="datetimeFigureOut">
              <a:rPr lang="is-IS" smtClean="0"/>
              <a:t>6.11.2025</a:t>
            </a:fld>
            <a:endParaRPr lang="is-IS"/>
          </a:p>
        </p:txBody>
      </p:sp>
      <p:sp>
        <p:nvSpPr>
          <p:cNvPr id="8" name="Footer Placeholder 7">
            <a:extLst>
              <a:ext uri="{FF2B5EF4-FFF2-40B4-BE49-F238E27FC236}">
                <a16:creationId xmlns:a16="http://schemas.microsoft.com/office/drawing/2014/main" id="{3FD17A26-3A1E-40B4-873C-ADE14BD6375B}"/>
              </a:ext>
            </a:extLst>
          </p:cNvPr>
          <p:cNvSpPr>
            <a:spLocks noGrp="1"/>
          </p:cNvSpPr>
          <p:nvPr>
            <p:ph type="ftr" sz="quarter" idx="11"/>
          </p:nvPr>
        </p:nvSpPr>
        <p:spPr/>
        <p:txBody>
          <a:bodyPr/>
          <a:lstStyle/>
          <a:p>
            <a:endParaRPr lang="is-IS"/>
          </a:p>
        </p:txBody>
      </p:sp>
      <p:sp>
        <p:nvSpPr>
          <p:cNvPr id="9" name="Slide Number Placeholder 8">
            <a:extLst>
              <a:ext uri="{FF2B5EF4-FFF2-40B4-BE49-F238E27FC236}">
                <a16:creationId xmlns:a16="http://schemas.microsoft.com/office/drawing/2014/main" id="{47C632AA-A224-4596-A5D7-519CA36B9B8B}"/>
              </a:ext>
            </a:extLst>
          </p:cNvPr>
          <p:cNvSpPr>
            <a:spLocks noGrp="1"/>
          </p:cNvSpPr>
          <p:nvPr>
            <p:ph type="sldNum" sz="quarter" idx="12"/>
          </p:nvPr>
        </p:nvSpPr>
        <p:spPr/>
        <p:txBody>
          <a:bodyPr/>
          <a:lstStyle/>
          <a:p>
            <a:fld id="{7AE838D0-D61E-4173-99BD-D4486E75030A}" type="slidenum">
              <a:rPr lang="is-IS" smtClean="0"/>
              <a:t>‹#›</a:t>
            </a:fld>
            <a:endParaRPr lang="is-IS"/>
          </a:p>
        </p:txBody>
      </p:sp>
      <p:pic>
        <p:nvPicPr>
          <p:cNvPr id="11" name="Picture 10">
            <a:extLst>
              <a:ext uri="{FF2B5EF4-FFF2-40B4-BE49-F238E27FC236}">
                <a16:creationId xmlns:a16="http://schemas.microsoft.com/office/drawing/2014/main" id="{546EA8C4-2105-4418-82FD-349F62E9E5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26124"/>
            <a:ext cx="12192000" cy="531876"/>
          </a:xfrm>
          <a:prstGeom prst="rect">
            <a:avLst/>
          </a:prstGeom>
        </p:spPr>
      </p:pic>
    </p:spTree>
    <p:extLst>
      <p:ext uri="{BB962C8B-B14F-4D97-AF65-F5344CB8AC3E}">
        <p14:creationId xmlns:p14="http://schemas.microsoft.com/office/powerpoint/2010/main" val="2563563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4DA88-F3A7-419B-A5FE-01A4541BA530}"/>
              </a:ext>
            </a:extLst>
          </p:cNvPr>
          <p:cNvSpPr>
            <a:spLocks noGrp="1"/>
          </p:cNvSpPr>
          <p:nvPr>
            <p:ph type="title"/>
          </p:nvPr>
        </p:nvSpPr>
        <p:spPr/>
        <p:txBody>
          <a:bodyPr/>
          <a:lstStyle>
            <a:lvl1pPr>
              <a:defRPr sz="3200" b="1">
                <a:solidFill>
                  <a:srgbClr val="004281"/>
                </a:solidFill>
                <a:latin typeface="Calibri" panose="020F0502020204030204" pitchFamily="34" charset="0"/>
                <a:cs typeface="Calibri" panose="020F0502020204030204" pitchFamily="34" charset="0"/>
              </a:defRPr>
            </a:lvl1pPr>
          </a:lstStyle>
          <a:p>
            <a:r>
              <a:rPr lang="en-US" dirty="0"/>
              <a:t>Click to edit Master title style</a:t>
            </a:r>
            <a:endParaRPr lang="is-IS" dirty="0"/>
          </a:p>
        </p:txBody>
      </p:sp>
      <p:sp>
        <p:nvSpPr>
          <p:cNvPr id="3" name="Date Placeholder 2">
            <a:extLst>
              <a:ext uri="{FF2B5EF4-FFF2-40B4-BE49-F238E27FC236}">
                <a16:creationId xmlns:a16="http://schemas.microsoft.com/office/drawing/2014/main" id="{8A1EFAB1-1C59-4851-9A18-E2DC31BA3404}"/>
              </a:ext>
            </a:extLst>
          </p:cNvPr>
          <p:cNvSpPr>
            <a:spLocks noGrp="1"/>
          </p:cNvSpPr>
          <p:nvPr>
            <p:ph type="dt" sz="half" idx="10"/>
          </p:nvPr>
        </p:nvSpPr>
        <p:spPr/>
        <p:txBody>
          <a:bodyPr/>
          <a:lstStyle/>
          <a:p>
            <a:fld id="{2AEDED78-056A-4937-8788-64D2F07A453E}" type="datetimeFigureOut">
              <a:rPr lang="is-IS" smtClean="0"/>
              <a:t>6.11.2025</a:t>
            </a:fld>
            <a:endParaRPr lang="is-IS"/>
          </a:p>
        </p:txBody>
      </p:sp>
      <p:sp>
        <p:nvSpPr>
          <p:cNvPr id="4" name="Footer Placeholder 3">
            <a:extLst>
              <a:ext uri="{FF2B5EF4-FFF2-40B4-BE49-F238E27FC236}">
                <a16:creationId xmlns:a16="http://schemas.microsoft.com/office/drawing/2014/main" id="{8074D13F-03C3-45BA-8BF2-8F1F1E302685}"/>
              </a:ext>
            </a:extLst>
          </p:cNvPr>
          <p:cNvSpPr>
            <a:spLocks noGrp="1"/>
          </p:cNvSpPr>
          <p:nvPr>
            <p:ph type="ftr" sz="quarter" idx="11"/>
          </p:nvPr>
        </p:nvSpPr>
        <p:spPr/>
        <p:txBody>
          <a:bodyPr/>
          <a:lstStyle/>
          <a:p>
            <a:endParaRPr lang="is-IS"/>
          </a:p>
        </p:txBody>
      </p:sp>
      <p:sp>
        <p:nvSpPr>
          <p:cNvPr id="5" name="Slide Number Placeholder 4">
            <a:extLst>
              <a:ext uri="{FF2B5EF4-FFF2-40B4-BE49-F238E27FC236}">
                <a16:creationId xmlns:a16="http://schemas.microsoft.com/office/drawing/2014/main" id="{75922435-86BC-4EE9-95FF-6E03D86CA8F7}"/>
              </a:ext>
            </a:extLst>
          </p:cNvPr>
          <p:cNvSpPr>
            <a:spLocks noGrp="1"/>
          </p:cNvSpPr>
          <p:nvPr>
            <p:ph type="sldNum" sz="quarter" idx="12"/>
          </p:nvPr>
        </p:nvSpPr>
        <p:spPr/>
        <p:txBody>
          <a:bodyPr/>
          <a:lstStyle/>
          <a:p>
            <a:fld id="{7AE838D0-D61E-4173-99BD-D4486E75030A}" type="slidenum">
              <a:rPr lang="is-IS" smtClean="0"/>
              <a:t>‹#›</a:t>
            </a:fld>
            <a:endParaRPr lang="is-IS"/>
          </a:p>
        </p:txBody>
      </p:sp>
      <p:pic>
        <p:nvPicPr>
          <p:cNvPr id="7" name="Picture 6">
            <a:extLst>
              <a:ext uri="{FF2B5EF4-FFF2-40B4-BE49-F238E27FC236}">
                <a16:creationId xmlns:a16="http://schemas.microsoft.com/office/drawing/2014/main" id="{C0AEA9B3-6C7B-40FF-B320-EFA50C09DC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26124"/>
            <a:ext cx="12192000" cy="531876"/>
          </a:xfrm>
          <a:prstGeom prst="rect">
            <a:avLst/>
          </a:prstGeom>
        </p:spPr>
      </p:pic>
    </p:spTree>
    <p:extLst>
      <p:ext uri="{BB962C8B-B14F-4D97-AF65-F5344CB8AC3E}">
        <p14:creationId xmlns:p14="http://schemas.microsoft.com/office/powerpoint/2010/main" val="1896161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6ADC8B-3FEA-4F17-8840-53CA97A525DF}"/>
              </a:ext>
            </a:extLst>
          </p:cNvPr>
          <p:cNvSpPr>
            <a:spLocks noGrp="1"/>
          </p:cNvSpPr>
          <p:nvPr>
            <p:ph type="dt" sz="half" idx="10"/>
          </p:nvPr>
        </p:nvSpPr>
        <p:spPr/>
        <p:txBody>
          <a:bodyPr/>
          <a:lstStyle/>
          <a:p>
            <a:fld id="{2AEDED78-056A-4937-8788-64D2F07A453E}" type="datetimeFigureOut">
              <a:rPr lang="is-IS" smtClean="0"/>
              <a:t>6.11.2025</a:t>
            </a:fld>
            <a:endParaRPr lang="is-IS"/>
          </a:p>
        </p:txBody>
      </p:sp>
      <p:sp>
        <p:nvSpPr>
          <p:cNvPr id="3" name="Footer Placeholder 2">
            <a:extLst>
              <a:ext uri="{FF2B5EF4-FFF2-40B4-BE49-F238E27FC236}">
                <a16:creationId xmlns:a16="http://schemas.microsoft.com/office/drawing/2014/main" id="{998E0C33-AE9D-4991-A91A-8BBC2F2534F8}"/>
              </a:ext>
            </a:extLst>
          </p:cNvPr>
          <p:cNvSpPr>
            <a:spLocks noGrp="1"/>
          </p:cNvSpPr>
          <p:nvPr>
            <p:ph type="ftr" sz="quarter" idx="11"/>
          </p:nvPr>
        </p:nvSpPr>
        <p:spPr/>
        <p:txBody>
          <a:bodyPr/>
          <a:lstStyle/>
          <a:p>
            <a:endParaRPr lang="is-IS"/>
          </a:p>
        </p:txBody>
      </p:sp>
      <p:sp>
        <p:nvSpPr>
          <p:cNvPr id="4" name="Slide Number Placeholder 3">
            <a:extLst>
              <a:ext uri="{FF2B5EF4-FFF2-40B4-BE49-F238E27FC236}">
                <a16:creationId xmlns:a16="http://schemas.microsoft.com/office/drawing/2014/main" id="{29AB1112-435C-4600-A902-AB9953F67758}"/>
              </a:ext>
            </a:extLst>
          </p:cNvPr>
          <p:cNvSpPr>
            <a:spLocks noGrp="1"/>
          </p:cNvSpPr>
          <p:nvPr>
            <p:ph type="sldNum" sz="quarter" idx="12"/>
          </p:nvPr>
        </p:nvSpPr>
        <p:spPr/>
        <p:txBody>
          <a:bodyPr/>
          <a:lstStyle/>
          <a:p>
            <a:fld id="{7AE838D0-D61E-4173-99BD-D4486E75030A}" type="slidenum">
              <a:rPr lang="is-IS" smtClean="0"/>
              <a:t>‹#›</a:t>
            </a:fld>
            <a:endParaRPr lang="is-IS"/>
          </a:p>
        </p:txBody>
      </p:sp>
      <p:pic>
        <p:nvPicPr>
          <p:cNvPr id="7" name="Picture 6">
            <a:extLst>
              <a:ext uri="{FF2B5EF4-FFF2-40B4-BE49-F238E27FC236}">
                <a16:creationId xmlns:a16="http://schemas.microsoft.com/office/drawing/2014/main" id="{96035FA1-F638-4A9A-BEFE-813CDFC705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26124"/>
            <a:ext cx="12192000" cy="531876"/>
          </a:xfrm>
          <a:prstGeom prst="rect">
            <a:avLst/>
          </a:prstGeom>
        </p:spPr>
      </p:pic>
    </p:spTree>
    <p:extLst>
      <p:ext uri="{BB962C8B-B14F-4D97-AF65-F5344CB8AC3E}">
        <p14:creationId xmlns:p14="http://schemas.microsoft.com/office/powerpoint/2010/main" val="2740596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E73A1-3BB1-4A75-9C96-224BDE9203D6}"/>
              </a:ext>
            </a:extLst>
          </p:cNvPr>
          <p:cNvSpPr>
            <a:spLocks noGrp="1"/>
          </p:cNvSpPr>
          <p:nvPr>
            <p:ph type="title"/>
          </p:nvPr>
        </p:nvSpPr>
        <p:spPr>
          <a:xfrm>
            <a:off x="839788" y="457200"/>
            <a:ext cx="3932237" cy="1600200"/>
          </a:xfrm>
        </p:spPr>
        <p:txBody>
          <a:bodyPr anchor="b"/>
          <a:lstStyle>
            <a:lvl1pPr>
              <a:defRPr sz="3200" b="1">
                <a:solidFill>
                  <a:srgbClr val="004281"/>
                </a:solidFill>
                <a:latin typeface="Calibri" panose="020F0502020204030204" pitchFamily="34" charset="0"/>
                <a:cs typeface="Calibri" panose="020F0502020204030204" pitchFamily="34" charset="0"/>
              </a:defRPr>
            </a:lvl1pPr>
          </a:lstStyle>
          <a:p>
            <a:r>
              <a:rPr lang="en-US" dirty="0"/>
              <a:t>Click to edit Master title style</a:t>
            </a:r>
            <a:endParaRPr lang="is-IS" dirty="0"/>
          </a:p>
        </p:txBody>
      </p:sp>
      <p:sp>
        <p:nvSpPr>
          <p:cNvPr id="3" name="Content Placeholder 2">
            <a:extLst>
              <a:ext uri="{FF2B5EF4-FFF2-40B4-BE49-F238E27FC236}">
                <a16:creationId xmlns:a16="http://schemas.microsoft.com/office/drawing/2014/main" id="{C80D5B65-1259-48ED-8F99-0716CBD2FB65}"/>
              </a:ext>
            </a:extLst>
          </p:cNvPr>
          <p:cNvSpPr>
            <a:spLocks noGrp="1"/>
          </p:cNvSpPr>
          <p:nvPr>
            <p:ph idx="1"/>
          </p:nvPr>
        </p:nvSpPr>
        <p:spPr>
          <a:xfrm>
            <a:off x="5183188" y="987425"/>
            <a:ext cx="6172200" cy="4873625"/>
          </a:xfrm>
        </p:spPr>
        <p:txBody>
          <a:bodyPr/>
          <a:lstStyle>
            <a:lvl1pPr>
              <a:defRPr sz="3200">
                <a:solidFill>
                  <a:srgbClr val="595959"/>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s-IS" dirty="0"/>
          </a:p>
        </p:txBody>
      </p:sp>
      <p:sp>
        <p:nvSpPr>
          <p:cNvPr id="4" name="Text Placeholder 3">
            <a:extLst>
              <a:ext uri="{FF2B5EF4-FFF2-40B4-BE49-F238E27FC236}">
                <a16:creationId xmlns:a16="http://schemas.microsoft.com/office/drawing/2014/main" id="{2F354066-F40D-459B-83F8-DF81A31B66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64675EA8-6CB8-4BBB-ADFA-03A55F623E06}"/>
              </a:ext>
            </a:extLst>
          </p:cNvPr>
          <p:cNvSpPr>
            <a:spLocks noGrp="1"/>
          </p:cNvSpPr>
          <p:nvPr>
            <p:ph type="dt" sz="half" idx="10"/>
          </p:nvPr>
        </p:nvSpPr>
        <p:spPr/>
        <p:txBody>
          <a:bodyPr/>
          <a:lstStyle/>
          <a:p>
            <a:fld id="{2AEDED78-056A-4937-8788-64D2F07A453E}" type="datetimeFigureOut">
              <a:rPr lang="is-IS" smtClean="0"/>
              <a:t>6.11.2025</a:t>
            </a:fld>
            <a:endParaRPr lang="is-IS"/>
          </a:p>
        </p:txBody>
      </p:sp>
      <p:sp>
        <p:nvSpPr>
          <p:cNvPr id="6" name="Footer Placeholder 5">
            <a:extLst>
              <a:ext uri="{FF2B5EF4-FFF2-40B4-BE49-F238E27FC236}">
                <a16:creationId xmlns:a16="http://schemas.microsoft.com/office/drawing/2014/main" id="{048ECE79-693A-47FE-912D-69BF8AD5670C}"/>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DCF6BA3F-2762-49CC-A855-ADDD061AEA3B}"/>
              </a:ext>
            </a:extLst>
          </p:cNvPr>
          <p:cNvSpPr>
            <a:spLocks noGrp="1"/>
          </p:cNvSpPr>
          <p:nvPr>
            <p:ph type="sldNum" sz="quarter" idx="12"/>
          </p:nvPr>
        </p:nvSpPr>
        <p:spPr/>
        <p:txBody>
          <a:bodyPr/>
          <a:lstStyle/>
          <a:p>
            <a:fld id="{7AE838D0-D61E-4173-99BD-D4486E75030A}" type="slidenum">
              <a:rPr lang="is-IS" smtClean="0"/>
              <a:t>‹#›</a:t>
            </a:fld>
            <a:endParaRPr lang="is-IS"/>
          </a:p>
        </p:txBody>
      </p:sp>
      <p:pic>
        <p:nvPicPr>
          <p:cNvPr id="10" name="Picture 9">
            <a:extLst>
              <a:ext uri="{FF2B5EF4-FFF2-40B4-BE49-F238E27FC236}">
                <a16:creationId xmlns:a16="http://schemas.microsoft.com/office/drawing/2014/main" id="{7722B5D6-F5B3-44B1-8E2B-CDEF1EE233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26124"/>
            <a:ext cx="12192000" cy="531876"/>
          </a:xfrm>
          <a:prstGeom prst="rect">
            <a:avLst/>
          </a:prstGeom>
        </p:spPr>
      </p:pic>
    </p:spTree>
    <p:extLst>
      <p:ext uri="{BB962C8B-B14F-4D97-AF65-F5344CB8AC3E}">
        <p14:creationId xmlns:p14="http://schemas.microsoft.com/office/powerpoint/2010/main" val="1057864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5E1F1-16E7-4DA8-B736-4AC3EA8C04A3}"/>
              </a:ext>
            </a:extLst>
          </p:cNvPr>
          <p:cNvSpPr>
            <a:spLocks noGrp="1"/>
          </p:cNvSpPr>
          <p:nvPr>
            <p:ph type="title"/>
          </p:nvPr>
        </p:nvSpPr>
        <p:spPr>
          <a:xfrm>
            <a:off x="839788" y="457200"/>
            <a:ext cx="3932237" cy="1600200"/>
          </a:xfrm>
        </p:spPr>
        <p:txBody>
          <a:bodyPr anchor="b"/>
          <a:lstStyle>
            <a:lvl1pPr>
              <a:defRPr sz="3200" b="1">
                <a:solidFill>
                  <a:srgbClr val="004281"/>
                </a:solidFill>
                <a:latin typeface="Calibri" panose="020F0502020204030204" pitchFamily="34" charset="0"/>
                <a:cs typeface="Calibri" panose="020F0502020204030204" pitchFamily="34" charset="0"/>
              </a:defRPr>
            </a:lvl1pPr>
          </a:lstStyle>
          <a:p>
            <a:r>
              <a:rPr lang="en-US" dirty="0"/>
              <a:t>Click to edit Master title style</a:t>
            </a:r>
            <a:endParaRPr lang="is-IS" dirty="0"/>
          </a:p>
        </p:txBody>
      </p:sp>
      <p:sp>
        <p:nvSpPr>
          <p:cNvPr id="3" name="Picture Placeholder 2">
            <a:extLst>
              <a:ext uri="{FF2B5EF4-FFF2-40B4-BE49-F238E27FC236}">
                <a16:creationId xmlns:a16="http://schemas.microsoft.com/office/drawing/2014/main" id="{4630F3EE-8684-4720-B42D-404258CD70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s-IS"/>
          </a:p>
        </p:txBody>
      </p:sp>
      <p:sp>
        <p:nvSpPr>
          <p:cNvPr id="4" name="Text Placeholder 3">
            <a:extLst>
              <a:ext uri="{FF2B5EF4-FFF2-40B4-BE49-F238E27FC236}">
                <a16:creationId xmlns:a16="http://schemas.microsoft.com/office/drawing/2014/main" id="{70B0357C-095F-4386-94C5-9445725FBA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261327-DE3D-4A70-9160-D68C504EB697}"/>
              </a:ext>
            </a:extLst>
          </p:cNvPr>
          <p:cNvSpPr>
            <a:spLocks noGrp="1"/>
          </p:cNvSpPr>
          <p:nvPr>
            <p:ph type="dt" sz="half" idx="10"/>
          </p:nvPr>
        </p:nvSpPr>
        <p:spPr/>
        <p:txBody>
          <a:bodyPr/>
          <a:lstStyle/>
          <a:p>
            <a:fld id="{2AEDED78-056A-4937-8788-64D2F07A453E}" type="datetimeFigureOut">
              <a:rPr lang="is-IS" smtClean="0"/>
              <a:t>6.11.2025</a:t>
            </a:fld>
            <a:endParaRPr lang="is-IS"/>
          </a:p>
        </p:txBody>
      </p:sp>
      <p:sp>
        <p:nvSpPr>
          <p:cNvPr id="6" name="Footer Placeholder 5">
            <a:extLst>
              <a:ext uri="{FF2B5EF4-FFF2-40B4-BE49-F238E27FC236}">
                <a16:creationId xmlns:a16="http://schemas.microsoft.com/office/drawing/2014/main" id="{481F0D39-89F2-4DF7-BFBB-DD70FDD617A2}"/>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C8E101A4-7BCF-4008-B4E6-327E4D6A3603}"/>
              </a:ext>
            </a:extLst>
          </p:cNvPr>
          <p:cNvSpPr>
            <a:spLocks noGrp="1"/>
          </p:cNvSpPr>
          <p:nvPr>
            <p:ph type="sldNum" sz="quarter" idx="12"/>
          </p:nvPr>
        </p:nvSpPr>
        <p:spPr/>
        <p:txBody>
          <a:bodyPr/>
          <a:lstStyle/>
          <a:p>
            <a:fld id="{7AE838D0-D61E-4173-99BD-D4486E75030A}" type="slidenum">
              <a:rPr lang="is-IS" smtClean="0"/>
              <a:t>‹#›</a:t>
            </a:fld>
            <a:endParaRPr lang="is-IS"/>
          </a:p>
        </p:txBody>
      </p:sp>
      <p:pic>
        <p:nvPicPr>
          <p:cNvPr id="11" name="Picture 10">
            <a:extLst>
              <a:ext uri="{FF2B5EF4-FFF2-40B4-BE49-F238E27FC236}">
                <a16:creationId xmlns:a16="http://schemas.microsoft.com/office/drawing/2014/main" id="{7919785D-579F-42ED-8A18-B0E5E58BEA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26124"/>
            <a:ext cx="12192000" cy="531876"/>
          </a:xfrm>
          <a:prstGeom prst="rect">
            <a:avLst/>
          </a:prstGeom>
        </p:spPr>
      </p:pic>
    </p:spTree>
    <p:extLst>
      <p:ext uri="{BB962C8B-B14F-4D97-AF65-F5344CB8AC3E}">
        <p14:creationId xmlns:p14="http://schemas.microsoft.com/office/powerpoint/2010/main" val="841128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ACF80-08C2-412E-B77C-B040771ADCF3}"/>
              </a:ext>
            </a:extLst>
          </p:cNvPr>
          <p:cNvSpPr>
            <a:spLocks noGrp="1"/>
          </p:cNvSpPr>
          <p:nvPr>
            <p:ph type="ctrTitle"/>
          </p:nvPr>
        </p:nvSpPr>
        <p:spPr>
          <a:xfrm>
            <a:off x="1524000" y="1122363"/>
            <a:ext cx="9144000" cy="2387600"/>
          </a:xfrm>
        </p:spPr>
        <p:txBody>
          <a:bodyPr anchor="b"/>
          <a:lstStyle>
            <a:lvl1pPr algn="ctr">
              <a:defRPr sz="6000" b="1">
                <a:solidFill>
                  <a:srgbClr val="004281"/>
                </a:solidFill>
                <a:latin typeface="+mn-lt"/>
              </a:defRPr>
            </a:lvl1pPr>
          </a:lstStyle>
          <a:p>
            <a:r>
              <a:rPr lang="en-US"/>
              <a:t>Click to edit Master title style</a:t>
            </a:r>
            <a:endParaRPr lang="is-IS"/>
          </a:p>
        </p:txBody>
      </p:sp>
      <p:sp>
        <p:nvSpPr>
          <p:cNvPr id="3" name="Subtitle 2">
            <a:extLst>
              <a:ext uri="{FF2B5EF4-FFF2-40B4-BE49-F238E27FC236}">
                <a16:creationId xmlns:a16="http://schemas.microsoft.com/office/drawing/2014/main" id="{4FCAF3C0-1A40-4A30-ADF7-E68DA7753FB5}"/>
              </a:ext>
            </a:extLst>
          </p:cNvPr>
          <p:cNvSpPr>
            <a:spLocks noGrp="1"/>
          </p:cNvSpPr>
          <p:nvPr>
            <p:ph type="subTitle" idx="1"/>
          </p:nvPr>
        </p:nvSpPr>
        <p:spPr>
          <a:xfrm>
            <a:off x="1524000" y="3602038"/>
            <a:ext cx="9144000" cy="1655762"/>
          </a:xfrm>
        </p:spPr>
        <p:txBody>
          <a:bodyPr/>
          <a:lstStyle>
            <a:lvl1pPr marL="0" indent="0" algn="ctr">
              <a:buNone/>
              <a:defRPr sz="2800">
                <a:solidFill>
                  <a:srgbClr val="00428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s-IS"/>
          </a:p>
        </p:txBody>
      </p:sp>
      <p:sp>
        <p:nvSpPr>
          <p:cNvPr id="4" name="Date Placeholder 3">
            <a:extLst>
              <a:ext uri="{FF2B5EF4-FFF2-40B4-BE49-F238E27FC236}">
                <a16:creationId xmlns:a16="http://schemas.microsoft.com/office/drawing/2014/main" id="{32E77632-840C-45B5-9A49-BAC71BBAACCC}"/>
              </a:ext>
            </a:extLst>
          </p:cNvPr>
          <p:cNvSpPr>
            <a:spLocks noGrp="1"/>
          </p:cNvSpPr>
          <p:nvPr>
            <p:ph type="dt" sz="half" idx="10"/>
          </p:nvPr>
        </p:nvSpPr>
        <p:spPr/>
        <p:txBody>
          <a:bodyPr/>
          <a:lstStyle/>
          <a:p>
            <a:fld id="{A7C3F92D-1267-4565-8B48-D29E7E93BDF5}" type="datetimeFigureOut">
              <a:rPr lang="is-IS" smtClean="0"/>
              <a:t>6.11.2025</a:t>
            </a:fld>
            <a:endParaRPr lang="is-IS"/>
          </a:p>
        </p:txBody>
      </p:sp>
      <p:sp>
        <p:nvSpPr>
          <p:cNvPr id="5" name="Footer Placeholder 4">
            <a:extLst>
              <a:ext uri="{FF2B5EF4-FFF2-40B4-BE49-F238E27FC236}">
                <a16:creationId xmlns:a16="http://schemas.microsoft.com/office/drawing/2014/main" id="{E46D383A-D72A-429B-944B-D32330705311}"/>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601373E4-8840-44FA-95D8-CE56E825D298}"/>
              </a:ext>
            </a:extLst>
          </p:cNvPr>
          <p:cNvSpPr>
            <a:spLocks noGrp="1"/>
          </p:cNvSpPr>
          <p:nvPr>
            <p:ph type="sldNum" sz="quarter" idx="12"/>
          </p:nvPr>
        </p:nvSpPr>
        <p:spPr/>
        <p:txBody>
          <a:bodyPr/>
          <a:lstStyle/>
          <a:p>
            <a:fld id="{CB298F61-D0A1-4E6F-9389-48F40C086BB8}" type="slidenum">
              <a:rPr lang="is-IS" smtClean="0"/>
              <a:t>‹#›</a:t>
            </a:fld>
            <a:endParaRPr lang="is-IS"/>
          </a:p>
        </p:txBody>
      </p:sp>
    </p:spTree>
    <p:extLst>
      <p:ext uri="{BB962C8B-B14F-4D97-AF65-F5344CB8AC3E}">
        <p14:creationId xmlns:p14="http://schemas.microsoft.com/office/powerpoint/2010/main" val="499078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A52FB-640D-46D2-8AB2-AC34D5E80256}"/>
              </a:ext>
            </a:extLst>
          </p:cNvPr>
          <p:cNvSpPr>
            <a:spLocks noGrp="1"/>
          </p:cNvSpPr>
          <p:nvPr>
            <p:ph type="title"/>
          </p:nvPr>
        </p:nvSpPr>
        <p:spPr/>
        <p:txBody>
          <a:bodyPr/>
          <a:lstStyle>
            <a:lvl1pPr>
              <a:defRPr sz="3600" b="1">
                <a:solidFill>
                  <a:srgbClr val="004281"/>
                </a:solidFill>
              </a:defRPr>
            </a:lvl1pPr>
          </a:lstStyle>
          <a:p>
            <a:r>
              <a:rPr lang="en-US"/>
              <a:t>Click to edit Master title style</a:t>
            </a:r>
            <a:endParaRPr lang="is-IS"/>
          </a:p>
        </p:txBody>
      </p:sp>
      <p:sp>
        <p:nvSpPr>
          <p:cNvPr id="3" name="Content Placeholder 2">
            <a:extLst>
              <a:ext uri="{FF2B5EF4-FFF2-40B4-BE49-F238E27FC236}">
                <a16:creationId xmlns:a16="http://schemas.microsoft.com/office/drawing/2014/main" id="{9CE64341-0E12-4C0C-9B02-00FFB55C9BF4}"/>
              </a:ext>
            </a:extLst>
          </p:cNvPr>
          <p:cNvSpPr>
            <a:spLocks noGrp="1"/>
          </p:cNvSpPr>
          <p:nvPr>
            <p:ph idx="1"/>
          </p:nvPr>
        </p:nvSpPr>
        <p:spPr/>
        <p:txBody>
          <a:bodyPr/>
          <a:lstStyle>
            <a:lvl1pPr>
              <a:defRPr>
                <a:solidFill>
                  <a:srgbClr val="595959"/>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FFA74E3E-F071-4C7C-9D9F-3F58233E9890}"/>
              </a:ext>
            </a:extLst>
          </p:cNvPr>
          <p:cNvSpPr>
            <a:spLocks noGrp="1"/>
          </p:cNvSpPr>
          <p:nvPr>
            <p:ph type="dt" sz="half" idx="10"/>
          </p:nvPr>
        </p:nvSpPr>
        <p:spPr/>
        <p:txBody>
          <a:bodyPr/>
          <a:lstStyle/>
          <a:p>
            <a:fld id="{A7C3F92D-1267-4565-8B48-D29E7E93BDF5}" type="datetimeFigureOut">
              <a:rPr lang="is-IS" smtClean="0"/>
              <a:t>6.11.2025</a:t>
            </a:fld>
            <a:endParaRPr lang="is-IS"/>
          </a:p>
        </p:txBody>
      </p:sp>
      <p:sp>
        <p:nvSpPr>
          <p:cNvPr id="5" name="Footer Placeholder 4">
            <a:extLst>
              <a:ext uri="{FF2B5EF4-FFF2-40B4-BE49-F238E27FC236}">
                <a16:creationId xmlns:a16="http://schemas.microsoft.com/office/drawing/2014/main" id="{01DA42BC-2810-4854-AEA5-62DAC7C81E83}"/>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031EB047-2F5C-48B9-BC06-CCF0259B024F}"/>
              </a:ext>
            </a:extLst>
          </p:cNvPr>
          <p:cNvSpPr>
            <a:spLocks noGrp="1"/>
          </p:cNvSpPr>
          <p:nvPr>
            <p:ph type="sldNum" sz="quarter" idx="12"/>
          </p:nvPr>
        </p:nvSpPr>
        <p:spPr/>
        <p:txBody>
          <a:bodyPr/>
          <a:lstStyle/>
          <a:p>
            <a:fld id="{CB298F61-D0A1-4E6F-9389-48F40C086BB8}" type="slidenum">
              <a:rPr lang="is-IS" smtClean="0"/>
              <a:t>‹#›</a:t>
            </a:fld>
            <a:endParaRPr lang="is-IS"/>
          </a:p>
        </p:txBody>
      </p:sp>
      <p:pic>
        <p:nvPicPr>
          <p:cNvPr id="8" name="Picture 7" descr="Logo&#10;&#10;Description automatically generated">
            <a:extLst>
              <a:ext uri="{FF2B5EF4-FFF2-40B4-BE49-F238E27FC236}">
                <a16:creationId xmlns:a16="http://schemas.microsoft.com/office/drawing/2014/main" id="{6963D5A3-9F61-44C7-975B-BBBAECBB8B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01726" y="6152186"/>
            <a:ext cx="2166508" cy="599401"/>
          </a:xfrm>
          <a:prstGeom prst="rect">
            <a:avLst/>
          </a:prstGeom>
        </p:spPr>
      </p:pic>
    </p:spTree>
    <p:extLst>
      <p:ext uri="{BB962C8B-B14F-4D97-AF65-F5344CB8AC3E}">
        <p14:creationId xmlns:p14="http://schemas.microsoft.com/office/powerpoint/2010/main" val="5027311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5CBC0-A6C0-4CAA-9250-35CDA14D9285}"/>
              </a:ext>
            </a:extLst>
          </p:cNvPr>
          <p:cNvSpPr>
            <a:spLocks noGrp="1"/>
          </p:cNvSpPr>
          <p:nvPr>
            <p:ph type="title"/>
          </p:nvPr>
        </p:nvSpPr>
        <p:spPr>
          <a:xfrm>
            <a:off x="649817" y="1979613"/>
            <a:ext cx="7960783" cy="1359430"/>
          </a:xfrm>
        </p:spPr>
        <p:txBody>
          <a:bodyPr anchor="b"/>
          <a:lstStyle>
            <a:lvl1pPr>
              <a:defRPr sz="4400" b="1">
                <a:solidFill>
                  <a:srgbClr val="004281"/>
                </a:solidFill>
                <a:latin typeface="+mn-lt"/>
              </a:defRPr>
            </a:lvl1pPr>
          </a:lstStyle>
          <a:p>
            <a:r>
              <a:rPr lang="en-US"/>
              <a:t>Click to edit Master title style</a:t>
            </a:r>
            <a:endParaRPr lang="is-IS"/>
          </a:p>
        </p:txBody>
      </p:sp>
      <p:sp>
        <p:nvSpPr>
          <p:cNvPr id="3" name="Text Placeholder 2">
            <a:extLst>
              <a:ext uri="{FF2B5EF4-FFF2-40B4-BE49-F238E27FC236}">
                <a16:creationId xmlns:a16="http://schemas.microsoft.com/office/drawing/2014/main" id="{46DAE5DE-EEDE-464D-8E68-727B57125137}"/>
              </a:ext>
            </a:extLst>
          </p:cNvPr>
          <p:cNvSpPr>
            <a:spLocks noGrp="1"/>
          </p:cNvSpPr>
          <p:nvPr>
            <p:ph type="body" idx="1"/>
          </p:nvPr>
        </p:nvSpPr>
        <p:spPr>
          <a:xfrm>
            <a:off x="649817" y="3518958"/>
            <a:ext cx="10515600" cy="1500187"/>
          </a:xfrm>
        </p:spPr>
        <p:txBody>
          <a:bodyPr/>
          <a:lstStyle>
            <a:lvl1pPr marL="0" indent="0">
              <a:buNone/>
              <a:defRPr sz="2800">
                <a:solidFill>
                  <a:srgbClr val="5959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C05D83-992C-4CB6-846B-3004ECFEF32E}"/>
              </a:ext>
            </a:extLst>
          </p:cNvPr>
          <p:cNvSpPr>
            <a:spLocks noGrp="1"/>
          </p:cNvSpPr>
          <p:nvPr>
            <p:ph type="dt" sz="half" idx="10"/>
          </p:nvPr>
        </p:nvSpPr>
        <p:spPr/>
        <p:txBody>
          <a:bodyPr/>
          <a:lstStyle/>
          <a:p>
            <a:fld id="{A7C3F92D-1267-4565-8B48-D29E7E93BDF5}" type="datetimeFigureOut">
              <a:rPr lang="is-IS" smtClean="0"/>
              <a:t>6.11.2025</a:t>
            </a:fld>
            <a:endParaRPr lang="is-IS"/>
          </a:p>
        </p:txBody>
      </p:sp>
      <p:sp>
        <p:nvSpPr>
          <p:cNvPr id="5" name="Footer Placeholder 4">
            <a:extLst>
              <a:ext uri="{FF2B5EF4-FFF2-40B4-BE49-F238E27FC236}">
                <a16:creationId xmlns:a16="http://schemas.microsoft.com/office/drawing/2014/main" id="{A238A2FC-1EE5-4FDA-9B91-14F3953CB77C}"/>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E8D24C5B-F57D-4B4F-A77F-5A5BB8FB2DDF}"/>
              </a:ext>
            </a:extLst>
          </p:cNvPr>
          <p:cNvSpPr>
            <a:spLocks noGrp="1"/>
          </p:cNvSpPr>
          <p:nvPr>
            <p:ph type="sldNum" sz="quarter" idx="12"/>
          </p:nvPr>
        </p:nvSpPr>
        <p:spPr/>
        <p:txBody>
          <a:bodyPr/>
          <a:lstStyle/>
          <a:p>
            <a:fld id="{CB298F61-D0A1-4E6F-9389-48F40C086BB8}" type="slidenum">
              <a:rPr lang="is-IS" smtClean="0"/>
              <a:t>‹#›</a:t>
            </a:fld>
            <a:endParaRPr lang="is-IS"/>
          </a:p>
        </p:txBody>
      </p:sp>
      <p:pic>
        <p:nvPicPr>
          <p:cNvPr id="8" name="Picture 7" descr="Logo&#10;&#10;Description automatically generated">
            <a:extLst>
              <a:ext uri="{FF2B5EF4-FFF2-40B4-BE49-F238E27FC236}">
                <a16:creationId xmlns:a16="http://schemas.microsoft.com/office/drawing/2014/main" id="{ED667CDD-2C71-4054-AB42-75AB6321CA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3036" y="6116638"/>
            <a:ext cx="2295001" cy="634950"/>
          </a:xfrm>
          <a:prstGeom prst="rect">
            <a:avLst/>
          </a:prstGeom>
        </p:spPr>
      </p:pic>
    </p:spTree>
    <p:extLst>
      <p:ext uri="{BB962C8B-B14F-4D97-AF65-F5344CB8AC3E}">
        <p14:creationId xmlns:p14="http://schemas.microsoft.com/office/powerpoint/2010/main" val="807814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B465D-D730-4DD9-8FB7-D741CFE64171}"/>
              </a:ext>
            </a:extLst>
          </p:cNvPr>
          <p:cNvSpPr>
            <a:spLocks noGrp="1"/>
          </p:cNvSpPr>
          <p:nvPr>
            <p:ph type="title"/>
          </p:nvPr>
        </p:nvSpPr>
        <p:spPr/>
        <p:txBody>
          <a:bodyPr/>
          <a:lstStyle>
            <a:lvl1pPr>
              <a:defRPr sz="3600" b="1">
                <a:solidFill>
                  <a:srgbClr val="004281"/>
                </a:solidFill>
              </a:defRPr>
            </a:lvl1pPr>
          </a:lstStyle>
          <a:p>
            <a:r>
              <a:rPr lang="en-US"/>
              <a:t>Click to edit Master title style</a:t>
            </a:r>
            <a:endParaRPr lang="is-IS"/>
          </a:p>
        </p:txBody>
      </p:sp>
      <p:sp>
        <p:nvSpPr>
          <p:cNvPr id="3" name="Content Placeholder 2">
            <a:extLst>
              <a:ext uri="{FF2B5EF4-FFF2-40B4-BE49-F238E27FC236}">
                <a16:creationId xmlns:a16="http://schemas.microsoft.com/office/drawing/2014/main" id="{6DAC3000-3F4E-4674-AD1B-9EA650FBFE95}"/>
              </a:ext>
            </a:extLst>
          </p:cNvPr>
          <p:cNvSpPr>
            <a:spLocks noGrp="1"/>
          </p:cNvSpPr>
          <p:nvPr>
            <p:ph sz="half" idx="1"/>
          </p:nvPr>
        </p:nvSpPr>
        <p:spPr>
          <a:xfrm>
            <a:off x="838200" y="1825625"/>
            <a:ext cx="5181600" cy="4351338"/>
          </a:xfrm>
        </p:spPr>
        <p:txBody>
          <a:bodyPr/>
          <a:lstStyle>
            <a:lvl1pPr>
              <a:defRPr>
                <a:solidFill>
                  <a:srgbClr val="595959"/>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a:extLst>
              <a:ext uri="{FF2B5EF4-FFF2-40B4-BE49-F238E27FC236}">
                <a16:creationId xmlns:a16="http://schemas.microsoft.com/office/drawing/2014/main" id="{E9C1DDF0-BE7D-4966-9B99-6DD0CD5DB95C}"/>
              </a:ext>
            </a:extLst>
          </p:cNvPr>
          <p:cNvSpPr>
            <a:spLocks noGrp="1"/>
          </p:cNvSpPr>
          <p:nvPr>
            <p:ph sz="half" idx="2"/>
          </p:nvPr>
        </p:nvSpPr>
        <p:spPr>
          <a:xfrm>
            <a:off x="6172200" y="1825625"/>
            <a:ext cx="5181600" cy="4351338"/>
          </a:xfrm>
        </p:spPr>
        <p:txBody>
          <a:bodyPr/>
          <a:lstStyle>
            <a:lvl1pPr>
              <a:defRPr>
                <a:solidFill>
                  <a:srgbClr val="595959"/>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Date Placeholder 4">
            <a:extLst>
              <a:ext uri="{FF2B5EF4-FFF2-40B4-BE49-F238E27FC236}">
                <a16:creationId xmlns:a16="http://schemas.microsoft.com/office/drawing/2014/main" id="{6A4E0AF9-A5C3-4A9A-B626-07B354B852B9}"/>
              </a:ext>
            </a:extLst>
          </p:cNvPr>
          <p:cNvSpPr>
            <a:spLocks noGrp="1"/>
          </p:cNvSpPr>
          <p:nvPr>
            <p:ph type="dt" sz="half" idx="10"/>
          </p:nvPr>
        </p:nvSpPr>
        <p:spPr/>
        <p:txBody>
          <a:bodyPr/>
          <a:lstStyle/>
          <a:p>
            <a:fld id="{A7C3F92D-1267-4565-8B48-D29E7E93BDF5}" type="datetimeFigureOut">
              <a:rPr lang="is-IS" smtClean="0"/>
              <a:t>6.11.2025</a:t>
            </a:fld>
            <a:endParaRPr lang="is-IS"/>
          </a:p>
        </p:txBody>
      </p:sp>
      <p:sp>
        <p:nvSpPr>
          <p:cNvPr id="6" name="Footer Placeholder 5">
            <a:extLst>
              <a:ext uri="{FF2B5EF4-FFF2-40B4-BE49-F238E27FC236}">
                <a16:creationId xmlns:a16="http://schemas.microsoft.com/office/drawing/2014/main" id="{71504BFE-CF0A-4700-B39F-7EBFF35454F3}"/>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8D57D2EB-E425-4DEA-AB30-5BCC8F43769D}"/>
              </a:ext>
            </a:extLst>
          </p:cNvPr>
          <p:cNvSpPr>
            <a:spLocks noGrp="1"/>
          </p:cNvSpPr>
          <p:nvPr>
            <p:ph type="sldNum" sz="quarter" idx="12"/>
          </p:nvPr>
        </p:nvSpPr>
        <p:spPr/>
        <p:txBody>
          <a:bodyPr/>
          <a:lstStyle/>
          <a:p>
            <a:fld id="{CB298F61-D0A1-4E6F-9389-48F40C086BB8}" type="slidenum">
              <a:rPr lang="is-IS" smtClean="0"/>
              <a:t>‹#›</a:t>
            </a:fld>
            <a:endParaRPr lang="is-IS"/>
          </a:p>
        </p:txBody>
      </p:sp>
      <p:pic>
        <p:nvPicPr>
          <p:cNvPr id="8" name="Picture 7" descr="Logo&#10;&#10;Description automatically generated">
            <a:extLst>
              <a:ext uri="{FF2B5EF4-FFF2-40B4-BE49-F238E27FC236}">
                <a16:creationId xmlns:a16="http://schemas.microsoft.com/office/drawing/2014/main" id="{956FC2AA-2CA3-4817-8A22-5FC104E8E4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01726" y="6152186"/>
            <a:ext cx="2166508" cy="599401"/>
          </a:xfrm>
          <a:prstGeom prst="rect">
            <a:avLst/>
          </a:prstGeom>
        </p:spPr>
      </p:pic>
    </p:spTree>
    <p:extLst>
      <p:ext uri="{BB962C8B-B14F-4D97-AF65-F5344CB8AC3E}">
        <p14:creationId xmlns:p14="http://schemas.microsoft.com/office/powerpoint/2010/main" val="3361286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FEA12-A302-4EC2-AF56-BE21E37A9550}"/>
              </a:ext>
            </a:extLst>
          </p:cNvPr>
          <p:cNvSpPr>
            <a:spLocks noGrp="1"/>
          </p:cNvSpPr>
          <p:nvPr>
            <p:ph type="title"/>
          </p:nvPr>
        </p:nvSpPr>
        <p:spPr>
          <a:xfrm>
            <a:off x="839788" y="365125"/>
            <a:ext cx="10515600" cy="1325563"/>
          </a:xfrm>
        </p:spPr>
        <p:txBody>
          <a:bodyPr/>
          <a:lstStyle>
            <a:lvl1pPr>
              <a:defRPr sz="3600" b="1">
                <a:solidFill>
                  <a:srgbClr val="004281"/>
                </a:solidFill>
              </a:defRPr>
            </a:lvl1pPr>
          </a:lstStyle>
          <a:p>
            <a:r>
              <a:rPr lang="en-US"/>
              <a:t>Click to edit Master title style</a:t>
            </a:r>
            <a:endParaRPr lang="is-IS"/>
          </a:p>
        </p:txBody>
      </p:sp>
      <p:sp>
        <p:nvSpPr>
          <p:cNvPr id="3" name="Text Placeholder 2">
            <a:extLst>
              <a:ext uri="{FF2B5EF4-FFF2-40B4-BE49-F238E27FC236}">
                <a16:creationId xmlns:a16="http://schemas.microsoft.com/office/drawing/2014/main" id="{1BEF0D67-3441-4219-88B6-3022E2EB0321}"/>
              </a:ext>
            </a:extLst>
          </p:cNvPr>
          <p:cNvSpPr>
            <a:spLocks noGrp="1"/>
          </p:cNvSpPr>
          <p:nvPr>
            <p:ph type="body" idx="1"/>
          </p:nvPr>
        </p:nvSpPr>
        <p:spPr>
          <a:xfrm>
            <a:off x="839788" y="1681163"/>
            <a:ext cx="5157787" cy="823912"/>
          </a:xfrm>
        </p:spPr>
        <p:txBody>
          <a:bodyPr anchor="b"/>
          <a:lstStyle>
            <a:lvl1pPr marL="0" indent="0">
              <a:buNone/>
              <a:defRPr sz="24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61540A-7457-464C-861A-19EF8625344A}"/>
              </a:ext>
            </a:extLst>
          </p:cNvPr>
          <p:cNvSpPr>
            <a:spLocks noGrp="1"/>
          </p:cNvSpPr>
          <p:nvPr>
            <p:ph sz="half" idx="2"/>
          </p:nvPr>
        </p:nvSpPr>
        <p:spPr>
          <a:xfrm>
            <a:off x="839788" y="2505075"/>
            <a:ext cx="5157787" cy="3684588"/>
          </a:xfrm>
        </p:spPr>
        <p:txBody>
          <a:bodyPr/>
          <a:lstStyle>
            <a:lvl1pPr>
              <a:defRPr>
                <a:solidFill>
                  <a:srgbClr val="595959"/>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Text Placeholder 4">
            <a:extLst>
              <a:ext uri="{FF2B5EF4-FFF2-40B4-BE49-F238E27FC236}">
                <a16:creationId xmlns:a16="http://schemas.microsoft.com/office/drawing/2014/main" id="{5D316F6F-5658-4E8E-AFB2-118B21563223}"/>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5959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C9D997-D4D7-4826-858A-C9C999D172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7" name="Date Placeholder 6">
            <a:extLst>
              <a:ext uri="{FF2B5EF4-FFF2-40B4-BE49-F238E27FC236}">
                <a16:creationId xmlns:a16="http://schemas.microsoft.com/office/drawing/2014/main" id="{633279C7-D724-4535-A13B-2B0F78C4FDD8}"/>
              </a:ext>
            </a:extLst>
          </p:cNvPr>
          <p:cNvSpPr>
            <a:spLocks noGrp="1"/>
          </p:cNvSpPr>
          <p:nvPr>
            <p:ph type="dt" sz="half" idx="10"/>
          </p:nvPr>
        </p:nvSpPr>
        <p:spPr/>
        <p:txBody>
          <a:bodyPr/>
          <a:lstStyle/>
          <a:p>
            <a:fld id="{A7C3F92D-1267-4565-8B48-D29E7E93BDF5}" type="datetimeFigureOut">
              <a:rPr lang="is-IS" smtClean="0"/>
              <a:t>6.11.2025</a:t>
            </a:fld>
            <a:endParaRPr lang="is-IS"/>
          </a:p>
        </p:txBody>
      </p:sp>
      <p:sp>
        <p:nvSpPr>
          <p:cNvPr id="8" name="Footer Placeholder 7">
            <a:extLst>
              <a:ext uri="{FF2B5EF4-FFF2-40B4-BE49-F238E27FC236}">
                <a16:creationId xmlns:a16="http://schemas.microsoft.com/office/drawing/2014/main" id="{366A6458-76B6-4C17-B263-0B99D31C3E42}"/>
              </a:ext>
            </a:extLst>
          </p:cNvPr>
          <p:cNvSpPr>
            <a:spLocks noGrp="1"/>
          </p:cNvSpPr>
          <p:nvPr>
            <p:ph type="ftr" sz="quarter" idx="11"/>
          </p:nvPr>
        </p:nvSpPr>
        <p:spPr/>
        <p:txBody>
          <a:bodyPr/>
          <a:lstStyle/>
          <a:p>
            <a:endParaRPr lang="is-IS"/>
          </a:p>
        </p:txBody>
      </p:sp>
      <p:sp>
        <p:nvSpPr>
          <p:cNvPr id="9" name="Slide Number Placeholder 8">
            <a:extLst>
              <a:ext uri="{FF2B5EF4-FFF2-40B4-BE49-F238E27FC236}">
                <a16:creationId xmlns:a16="http://schemas.microsoft.com/office/drawing/2014/main" id="{46D0CE25-229B-4364-9749-FF97E9829BB7}"/>
              </a:ext>
            </a:extLst>
          </p:cNvPr>
          <p:cNvSpPr>
            <a:spLocks noGrp="1"/>
          </p:cNvSpPr>
          <p:nvPr>
            <p:ph type="sldNum" sz="quarter" idx="12"/>
          </p:nvPr>
        </p:nvSpPr>
        <p:spPr/>
        <p:txBody>
          <a:bodyPr/>
          <a:lstStyle/>
          <a:p>
            <a:fld id="{CB298F61-D0A1-4E6F-9389-48F40C086BB8}" type="slidenum">
              <a:rPr lang="is-IS" smtClean="0"/>
              <a:t>‹#›</a:t>
            </a:fld>
            <a:endParaRPr lang="is-IS"/>
          </a:p>
        </p:txBody>
      </p:sp>
      <p:pic>
        <p:nvPicPr>
          <p:cNvPr id="10" name="Picture 9" descr="Logo&#10;&#10;Description automatically generated">
            <a:extLst>
              <a:ext uri="{FF2B5EF4-FFF2-40B4-BE49-F238E27FC236}">
                <a16:creationId xmlns:a16="http://schemas.microsoft.com/office/drawing/2014/main" id="{61D8A5E6-BD31-4C5A-BFA6-F7BE75EA27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01726" y="6152186"/>
            <a:ext cx="2166508" cy="599401"/>
          </a:xfrm>
          <a:prstGeom prst="rect">
            <a:avLst/>
          </a:prstGeom>
        </p:spPr>
      </p:pic>
    </p:spTree>
    <p:extLst>
      <p:ext uri="{BB962C8B-B14F-4D97-AF65-F5344CB8AC3E}">
        <p14:creationId xmlns:p14="http://schemas.microsoft.com/office/powerpoint/2010/main" val="3856455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F2798-59D5-40D6-AC12-4F1E52A116AE}"/>
              </a:ext>
            </a:extLst>
          </p:cNvPr>
          <p:cNvSpPr>
            <a:spLocks noGrp="1"/>
          </p:cNvSpPr>
          <p:nvPr>
            <p:ph type="title"/>
          </p:nvPr>
        </p:nvSpPr>
        <p:spPr/>
        <p:txBody>
          <a:bodyPr/>
          <a:lstStyle>
            <a:lvl1pPr>
              <a:defRPr sz="3600" b="1">
                <a:solidFill>
                  <a:srgbClr val="004281"/>
                </a:solidFill>
              </a:defRPr>
            </a:lvl1pPr>
          </a:lstStyle>
          <a:p>
            <a:r>
              <a:rPr lang="en-US"/>
              <a:t>Click to edit Master title style</a:t>
            </a:r>
            <a:endParaRPr lang="is-IS"/>
          </a:p>
        </p:txBody>
      </p:sp>
      <p:sp>
        <p:nvSpPr>
          <p:cNvPr id="3" name="Date Placeholder 2">
            <a:extLst>
              <a:ext uri="{FF2B5EF4-FFF2-40B4-BE49-F238E27FC236}">
                <a16:creationId xmlns:a16="http://schemas.microsoft.com/office/drawing/2014/main" id="{39CC0691-619E-4A14-9B70-EC94EE87E491}"/>
              </a:ext>
            </a:extLst>
          </p:cNvPr>
          <p:cNvSpPr>
            <a:spLocks noGrp="1"/>
          </p:cNvSpPr>
          <p:nvPr>
            <p:ph type="dt" sz="half" idx="10"/>
          </p:nvPr>
        </p:nvSpPr>
        <p:spPr/>
        <p:txBody>
          <a:bodyPr/>
          <a:lstStyle/>
          <a:p>
            <a:fld id="{A7C3F92D-1267-4565-8B48-D29E7E93BDF5}" type="datetimeFigureOut">
              <a:rPr lang="is-IS" smtClean="0"/>
              <a:t>6.11.2025</a:t>
            </a:fld>
            <a:endParaRPr lang="is-IS"/>
          </a:p>
        </p:txBody>
      </p:sp>
      <p:sp>
        <p:nvSpPr>
          <p:cNvPr id="4" name="Footer Placeholder 3">
            <a:extLst>
              <a:ext uri="{FF2B5EF4-FFF2-40B4-BE49-F238E27FC236}">
                <a16:creationId xmlns:a16="http://schemas.microsoft.com/office/drawing/2014/main" id="{C12F5CAB-CE91-498C-8BDD-6A592D7B59EC}"/>
              </a:ext>
            </a:extLst>
          </p:cNvPr>
          <p:cNvSpPr>
            <a:spLocks noGrp="1"/>
          </p:cNvSpPr>
          <p:nvPr>
            <p:ph type="ftr" sz="quarter" idx="11"/>
          </p:nvPr>
        </p:nvSpPr>
        <p:spPr/>
        <p:txBody>
          <a:bodyPr/>
          <a:lstStyle/>
          <a:p>
            <a:endParaRPr lang="is-IS"/>
          </a:p>
        </p:txBody>
      </p:sp>
      <p:sp>
        <p:nvSpPr>
          <p:cNvPr id="5" name="Slide Number Placeholder 4">
            <a:extLst>
              <a:ext uri="{FF2B5EF4-FFF2-40B4-BE49-F238E27FC236}">
                <a16:creationId xmlns:a16="http://schemas.microsoft.com/office/drawing/2014/main" id="{E8A46BA2-BAED-4936-A43C-CB88784238F4}"/>
              </a:ext>
            </a:extLst>
          </p:cNvPr>
          <p:cNvSpPr>
            <a:spLocks noGrp="1"/>
          </p:cNvSpPr>
          <p:nvPr>
            <p:ph type="sldNum" sz="quarter" idx="12"/>
          </p:nvPr>
        </p:nvSpPr>
        <p:spPr/>
        <p:txBody>
          <a:bodyPr/>
          <a:lstStyle/>
          <a:p>
            <a:fld id="{CB298F61-D0A1-4E6F-9389-48F40C086BB8}" type="slidenum">
              <a:rPr lang="is-IS" smtClean="0"/>
              <a:t>‹#›</a:t>
            </a:fld>
            <a:endParaRPr lang="is-IS"/>
          </a:p>
        </p:txBody>
      </p:sp>
      <p:pic>
        <p:nvPicPr>
          <p:cNvPr id="6" name="Picture 5" descr="Logo&#10;&#10;Description automatically generated">
            <a:extLst>
              <a:ext uri="{FF2B5EF4-FFF2-40B4-BE49-F238E27FC236}">
                <a16:creationId xmlns:a16="http://schemas.microsoft.com/office/drawing/2014/main" id="{07E8B388-6278-4C2A-AEFF-53D2F67BA7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01726" y="6152186"/>
            <a:ext cx="2166508" cy="599401"/>
          </a:xfrm>
          <a:prstGeom prst="rect">
            <a:avLst/>
          </a:prstGeom>
        </p:spPr>
      </p:pic>
    </p:spTree>
    <p:extLst>
      <p:ext uri="{BB962C8B-B14F-4D97-AF65-F5344CB8AC3E}">
        <p14:creationId xmlns:p14="http://schemas.microsoft.com/office/powerpoint/2010/main" val="22563869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96926E-F4A4-4E9C-A52A-BB895AFEC67E}"/>
              </a:ext>
            </a:extLst>
          </p:cNvPr>
          <p:cNvSpPr>
            <a:spLocks noGrp="1"/>
          </p:cNvSpPr>
          <p:nvPr>
            <p:ph type="dt" sz="half" idx="10"/>
          </p:nvPr>
        </p:nvSpPr>
        <p:spPr/>
        <p:txBody>
          <a:bodyPr/>
          <a:lstStyle/>
          <a:p>
            <a:fld id="{A7C3F92D-1267-4565-8B48-D29E7E93BDF5}" type="datetimeFigureOut">
              <a:rPr lang="is-IS" smtClean="0"/>
              <a:t>6.11.2025</a:t>
            </a:fld>
            <a:endParaRPr lang="is-IS"/>
          </a:p>
        </p:txBody>
      </p:sp>
      <p:sp>
        <p:nvSpPr>
          <p:cNvPr id="3" name="Footer Placeholder 2">
            <a:extLst>
              <a:ext uri="{FF2B5EF4-FFF2-40B4-BE49-F238E27FC236}">
                <a16:creationId xmlns:a16="http://schemas.microsoft.com/office/drawing/2014/main" id="{2D7E7681-4520-46E8-B1FD-CA55F7EBCCAD}"/>
              </a:ext>
            </a:extLst>
          </p:cNvPr>
          <p:cNvSpPr>
            <a:spLocks noGrp="1"/>
          </p:cNvSpPr>
          <p:nvPr>
            <p:ph type="ftr" sz="quarter" idx="11"/>
          </p:nvPr>
        </p:nvSpPr>
        <p:spPr/>
        <p:txBody>
          <a:bodyPr/>
          <a:lstStyle/>
          <a:p>
            <a:endParaRPr lang="is-IS"/>
          </a:p>
        </p:txBody>
      </p:sp>
      <p:sp>
        <p:nvSpPr>
          <p:cNvPr id="4" name="Slide Number Placeholder 3">
            <a:extLst>
              <a:ext uri="{FF2B5EF4-FFF2-40B4-BE49-F238E27FC236}">
                <a16:creationId xmlns:a16="http://schemas.microsoft.com/office/drawing/2014/main" id="{FAED9480-FDE1-4A2A-AE5D-020046205C86}"/>
              </a:ext>
            </a:extLst>
          </p:cNvPr>
          <p:cNvSpPr>
            <a:spLocks noGrp="1"/>
          </p:cNvSpPr>
          <p:nvPr>
            <p:ph type="sldNum" sz="quarter" idx="12"/>
          </p:nvPr>
        </p:nvSpPr>
        <p:spPr/>
        <p:txBody>
          <a:bodyPr/>
          <a:lstStyle/>
          <a:p>
            <a:fld id="{CB298F61-D0A1-4E6F-9389-48F40C086BB8}" type="slidenum">
              <a:rPr lang="is-IS" smtClean="0"/>
              <a:t>‹#›</a:t>
            </a:fld>
            <a:endParaRPr lang="is-IS"/>
          </a:p>
        </p:txBody>
      </p:sp>
      <p:pic>
        <p:nvPicPr>
          <p:cNvPr id="5" name="Picture 4" descr="Logo&#10;&#10;Description automatically generated">
            <a:extLst>
              <a:ext uri="{FF2B5EF4-FFF2-40B4-BE49-F238E27FC236}">
                <a16:creationId xmlns:a16="http://schemas.microsoft.com/office/drawing/2014/main" id="{3782171F-701E-4383-B3AC-B2223F0A67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01726" y="6152186"/>
            <a:ext cx="2166508" cy="599401"/>
          </a:xfrm>
          <a:prstGeom prst="rect">
            <a:avLst/>
          </a:prstGeom>
        </p:spPr>
      </p:pic>
    </p:spTree>
    <p:extLst>
      <p:ext uri="{BB962C8B-B14F-4D97-AF65-F5344CB8AC3E}">
        <p14:creationId xmlns:p14="http://schemas.microsoft.com/office/powerpoint/2010/main" val="3147617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DAE28-13B6-40B7-9265-E1FB83D5FE68}"/>
              </a:ext>
            </a:extLst>
          </p:cNvPr>
          <p:cNvSpPr>
            <a:spLocks noGrp="1"/>
          </p:cNvSpPr>
          <p:nvPr>
            <p:ph type="title"/>
          </p:nvPr>
        </p:nvSpPr>
        <p:spPr>
          <a:xfrm>
            <a:off x="839788" y="457200"/>
            <a:ext cx="3932237" cy="1600200"/>
          </a:xfrm>
        </p:spPr>
        <p:txBody>
          <a:bodyPr anchor="b"/>
          <a:lstStyle>
            <a:lvl1pPr>
              <a:defRPr sz="3200" b="1">
                <a:solidFill>
                  <a:srgbClr val="004281"/>
                </a:solidFill>
              </a:defRPr>
            </a:lvl1pPr>
          </a:lstStyle>
          <a:p>
            <a:r>
              <a:rPr lang="en-US"/>
              <a:t>Click to edit Master title style</a:t>
            </a:r>
            <a:endParaRPr lang="is-IS"/>
          </a:p>
        </p:txBody>
      </p:sp>
      <p:sp>
        <p:nvSpPr>
          <p:cNvPr id="3" name="Content Placeholder 2">
            <a:extLst>
              <a:ext uri="{FF2B5EF4-FFF2-40B4-BE49-F238E27FC236}">
                <a16:creationId xmlns:a16="http://schemas.microsoft.com/office/drawing/2014/main" id="{91EDBC9E-32A4-4AA5-B11B-251B2958A97A}"/>
              </a:ext>
            </a:extLst>
          </p:cNvPr>
          <p:cNvSpPr>
            <a:spLocks noGrp="1"/>
          </p:cNvSpPr>
          <p:nvPr>
            <p:ph idx="1"/>
          </p:nvPr>
        </p:nvSpPr>
        <p:spPr>
          <a:xfrm>
            <a:off x="5183188" y="987425"/>
            <a:ext cx="6172200" cy="4873625"/>
          </a:xfrm>
        </p:spPr>
        <p:txBody>
          <a:bodyPr/>
          <a:lstStyle>
            <a:lvl1pPr>
              <a:defRPr sz="3200">
                <a:solidFill>
                  <a:srgbClr val="595959"/>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Text Placeholder 3">
            <a:extLst>
              <a:ext uri="{FF2B5EF4-FFF2-40B4-BE49-F238E27FC236}">
                <a16:creationId xmlns:a16="http://schemas.microsoft.com/office/drawing/2014/main" id="{337BFF0D-8605-4CDF-BB6B-E1B569F875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38701C-547E-4CF4-8998-0BCE4F5A49FD}"/>
              </a:ext>
            </a:extLst>
          </p:cNvPr>
          <p:cNvSpPr>
            <a:spLocks noGrp="1"/>
          </p:cNvSpPr>
          <p:nvPr>
            <p:ph type="dt" sz="half" idx="10"/>
          </p:nvPr>
        </p:nvSpPr>
        <p:spPr/>
        <p:txBody>
          <a:bodyPr/>
          <a:lstStyle/>
          <a:p>
            <a:fld id="{A7C3F92D-1267-4565-8B48-D29E7E93BDF5}" type="datetimeFigureOut">
              <a:rPr lang="is-IS" smtClean="0"/>
              <a:t>6.11.2025</a:t>
            </a:fld>
            <a:endParaRPr lang="is-IS"/>
          </a:p>
        </p:txBody>
      </p:sp>
      <p:sp>
        <p:nvSpPr>
          <p:cNvPr id="6" name="Footer Placeholder 5">
            <a:extLst>
              <a:ext uri="{FF2B5EF4-FFF2-40B4-BE49-F238E27FC236}">
                <a16:creationId xmlns:a16="http://schemas.microsoft.com/office/drawing/2014/main" id="{A83CB7E5-99ED-4FFB-9989-7AC7B0E9DFC3}"/>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EF03E140-8B61-4154-8E1B-B8856039234D}"/>
              </a:ext>
            </a:extLst>
          </p:cNvPr>
          <p:cNvSpPr>
            <a:spLocks noGrp="1"/>
          </p:cNvSpPr>
          <p:nvPr>
            <p:ph type="sldNum" sz="quarter" idx="12"/>
          </p:nvPr>
        </p:nvSpPr>
        <p:spPr/>
        <p:txBody>
          <a:bodyPr/>
          <a:lstStyle/>
          <a:p>
            <a:fld id="{CB298F61-D0A1-4E6F-9389-48F40C086BB8}" type="slidenum">
              <a:rPr lang="is-IS" smtClean="0"/>
              <a:t>‹#›</a:t>
            </a:fld>
            <a:endParaRPr lang="is-IS"/>
          </a:p>
        </p:txBody>
      </p:sp>
      <p:pic>
        <p:nvPicPr>
          <p:cNvPr id="8" name="Picture 7" descr="Logo&#10;&#10;Description automatically generated">
            <a:extLst>
              <a:ext uri="{FF2B5EF4-FFF2-40B4-BE49-F238E27FC236}">
                <a16:creationId xmlns:a16="http://schemas.microsoft.com/office/drawing/2014/main" id="{23E96B4D-AC27-4F88-839F-AE9A38D853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01726" y="6152186"/>
            <a:ext cx="2166508" cy="599401"/>
          </a:xfrm>
          <a:prstGeom prst="rect">
            <a:avLst/>
          </a:prstGeom>
        </p:spPr>
      </p:pic>
    </p:spTree>
    <p:extLst>
      <p:ext uri="{BB962C8B-B14F-4D97-AF65-F5344CB8AC3E}">
        <p14:creationId xmlns:p14="http://schemas.microsoft.com/office/powerpoint/2010/main" val="1492120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E75C1-0493-4CB7-941E-420456AE1732}"/>
              </a:ext>
            </a:extLst>
          </p:cNvPr>
          <p:cNvSpPr>
            <a:spLocks noGrp="1"/>
          </p:cNvSpPr>
          <p:nvPr>
            <p:ph type="title"/>
          </p:nvPr>
        </p:nvSpPr>
        <p:spPr>
          <a:xfrm>
            <a:off x="839788" y="457200"/>
            <a:ext cx="3932237" cy="1600200"/>
          </a:xfrm>
        </p:spPr>
        <p:txBody>
          <a:bodyPr anchor="b"/>
          <a:lstStyle>
            <a:lvl1pPr>
              <a:defRPr sz="3200" b="1">
                <a:solidFill>
                  <a:srgbClr val="004281"/>
                </a:solidFill>
              </a:defRPr>
            </a:lvl1pPr>
          </a:lstStyle>
          <a:p>
            <a:r>
              <a:rPr lang="en-US"/>
              <a:t>Click to edit Master title style</a:t>
            </a:r>
            <a:endParaRPr lang="is-IS"/>
          </a:p>
        </p:txBody>
      </p:sp>
      <p:sp>
        <p:nvSpPr>
          <p:cNvPr id="3" name="Picture Placeholder 2">
            <a:extLst>
              <a:ext uri="{FF2B5EF4-FFF2-40B4-BE49-F238E27FC236}">
                <a16:creationId xmlns:a16="http://schemas.microsoft.com/office/drawing/2014/main" id="{4781487E-EE62-4C15-B05F-3598265866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s-IS"/>
          </a:p>
        </p:txBody>
      </p:sp>
      <p:sp>
        <p:nvSpPr>
          <p:cNvPr id="4" name="Text Placeholder 3">
            <a:extLst>
              <a:ext uri="{FF2B5EF4-FFF2-40B4-BE49-F238E27FC236}">
                <a16:creationId xmlns:a16="http://schemas.microsoft.com/office/drawing/2014/main" id="{EE26FE44-6E39-402C-8B98-244E7EA21D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CC2F39-43B4-4D67-8CE6-0E3CEA573300}"/>
              </a:ext>
            </a:extLst>
          </p:cNvPr>
          <p:cNvSpPr>
            <a:spLocks noGrp="1"/>
          </p:cNvSpPr>
          <p:nvPr>
            <p:ph type="dt" sz="half" idx="10"/>
          </p:nvPr>
        </p:nvSpPr>
        <p:spPr/>
        <p:txBody>
          <a:bodyPr/>
          <a:lstStyle/>
          <a:p>
            <a:fld id="{A7C3F92D-1267-4565-8B48-D29E7E93BDF5}" type="datetimeFigureOut">
              <a:rPr lang="is-IS" smtClean="0"/>
              <a:t>6.11.2025</a:t>
            </a:fld>
            <a:endParaRPr lang="is-IS"/>
          </a:p>
        </p:txBody>
      </p:sp>
      <p:sp>
        <p:nvSpPr>
          <p:cNvPr id="6" name="Footer Placeholder 5">
            <a:extLst>
              <a:ext uri="{FF2B5EF4-FFF2-40B4-BE49-F238E27FC236}">
                <a16:creationId xmlns:a16="http://schemas.microsoft.com/office/drawing/2014/main" id="{D87656BB-8447-4473-821C-BFD7DDE4B126}"/>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395A8957-4B4E-4C83-813D-519E482B0494}"/>
              </a:ext>
            </a:extLst>
          </p:cNvPr>
          <p:cNvSpPr>
            <a:spLocks noGrp="1"/>
          </p:cNvSpPr>
          <p:nvPr>
            <p:ph type="sldNum" sz="quarter" idx="12"/>
          </p:nvPr>
        </p:nvSpPr>
        <p:spPr/>
        <p:txBody>
          <a:bodyPr/>
          <a:lstStyle/>
          <a:p>
            <a:fld id="{CB298F61-D0A1-4E6F-9389-48F40C086BB8}" type="slidenum">
              <a:rPr lang="is-IS" smtClean="0"/>
              <a:t>‹#›</a:t>
            </a:fld>
            <a:endParaRPr lang="is-IS"/>
          </a:p>
        </p:txBody>
      </p:sp>
      <p:pic>
        <p:nvPicPr>
          <p:cNvPr id="8" name="Picture 7" descr="Logo&#10;&#10;Description automatically generated">
            <a:extLst>
              <a:ext uri="{FF2B5EF4-FFF2-40B4-BE49-F238E27FC236}">
                <a16:creationId xmlns:a16="http://schemas.microsoft.com/office/drawing/2014/main" id="{09A5A9A4-E0B9-405E-9CEF-69D89A9125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01726" y="6152186"/>
            <a:ext cx="2166508" cy="599401"/>
          </a:xfrm>
          <a:prstGeom prst="rect">
            <a:avLst/>
          </a:prstGeom>
        </p:spPr>
      </p:pic>
    </p:spTree>
    <p:extLst>
      <p:ext uri="{BB962C8B-B14F-4D97-AF65-F5344CB8AC3E}">
        <p14:creationId xmlns:p14="http://schemas.microsoft.com/office/powerpoint/2010/main" val="649633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F5BFD4-39E1-4B93-AB4D-42BEA7CA52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s-IS"/>
          </a:p>
        </p:txBody>
      </p:sp>
      <p:sp>
        <p:nvSpPr>
          <p:cNvPr id="3" name="Text Placeholder 2">
            <a:extLst>
              <a:ext uri="{FF2B5EF4-FFF2-40B4-BE49-F238E27FC236}">
                <a16:creationId xmlns:a16="http://schemas.microsoft.com/office/drawing/2014/main" id="{873545CF-58AC-41D3-A154-58A2CD63BE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124CAFB3-445B-4A8D-BC53-F93B7EB919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EDED78-056A-4937-8788-64D2F07A453E}" type="datetimeFigureOut">
              <a:rPr lang="is-IS" smtClean="0"/>
              <a:t>6.11.2025</a:t>
            </a:fld>
            <a:endParaRPr lang="is-IS"/>
          </a:p>
        </p:txBody>
      </p:sp>
      <p:sp>
        <p:nvSpPr>
          <p:cNvPr id="5" name="Footer Placeholder 4">
            <a:extLst>
              <a:ext uri="{FF2B5EF4-FFF2-40B4-BE49-F238E27FC236}">
                <a16:creationId xmlns:a16="http://schemas.microsoft.com/office/drawing/2014/main" id="{8CCA3C0F-AFFF-4A4F-A1EB-D70A27C8C9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s-IS"/>
          </a:p>
        </p:txBody>
      </p:sp>
      <p:sp>
        <p:nvSpPr>
          <p:cNvPr id="6" name="Slide Number Placeholder 5">
            <a:extLst>
              <a:ext uri="{FF2B5EF4-FFF2-40B4-BE49-F238E27FC236}">
                <a16:creationId xmlns:a16="http://schemas.microsoft.com/office/drawing/2014/main" id="{D89C33A2-3DA3-4429-BD39-79746D2642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E838D0-D61E-4173-99BD-D4486E75030A}" type="slidenum">
              <a:rPr lang="is-IS" smtClean="0"/>
              <a:t>‹#›</a:t>
            </a:fld>
            <a:endParaRPr lang="is-IS"/>
          </a:p>
        </p:txBody>
      </p:sp>
    </p:spTree>
    <p:extLst>
      <p:ext uri="{BB962C8B-B14F-4D97-AF65-F5344CB8AC3E}">
        <p14:creationId xmlns:p14="http://schemas.microsoft.com/office/powerpoint/2010/main" val="3917820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0D30C4-7ACC-431D-9AD3-1AE055FB41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s-IS"/>
          </a:p>
        </p:txBody>
      </p:sp>
      <p:sp>
        <p:nvSpPr>
          <p:cNvPr id="3" name="Text Placeholder 2">
            <a:extLst>
              <a:ext uri="{FF2B5EF4-FFF2-40B4-BE49-F238E27FC236}">
                <a16:creationId xmlns:a16="http://schemas.microsoft.com/office/drawing/2014/main" id="{D3FB7D4C-6444-4461-9824-206A41B21A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38892F5F-F5E4-4684-BF81-D4490FCE17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C3F92D-1267-4565-8B48-D29E7E93BDF5}" type="datetimeFigureOut">
              <a:rPr lang="is-IS" smtClean="0"/>
              <a:t>6.11.2025</a:t>
            </a:fld>
            <a:endParaRPr lang="is-IS"/>
          </a:p>
        </p:txBody>
      </p:sp>
      <p:sp>
        <p:nvSpPr>
          <p:cNvPr id="5" name="Footer Placeholder 4">
            <a:extLst>
              <a:ext uri="{FF2B5EF4-FFF2-40B4-BE49-F238E27FC236}">
                <a16:creationId xmlns:a16="http://schemas.microsoft.com/office/drawing/2014/main" id="{4E946EE0-6635-43A2-A5F2-C9BED58552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s-IS"/>
          </a:p>
        </p:txBody>
      </p:sp>
      <p:sp>
        <p:nvSpPr>
          <p:cNvPr id="6" name="Slide Number Placeholder 5">
            <a:extLst>
              <a:ext uri="{FF2B5EF4-FFF2-40B4-BE49-F238E27FC236}">
                <a16:creationId xmlns:a16="http://schemas.microsoft.com/office/drawing/2014/main" id="{91A8F2BD-2DB3-4D85-8C76-A580EF18F5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298F61-D0A1-4E6F-9389-48F40C086BB8}" type="slidenum">
              <a:rPr lang="is-IS" smtClean="0"/>
              <a:t>‹#›</a:t>
            </a:fld>
            <a:endParaRPr lang="is-IS"/>
          </a:p>
        </p:txBody>
      </p:sp>
    </p:spTree>
    <p:extLst>
      <p:ext uri="{BB962C8B-B14F-4D97-AF65-F5344CB8AC3E}">
        <p14:creationId xmlns:p14="http://schemas.microsoft.com/office/powerpoint/2010/main" val="1308809455"/>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14/relationships/chartEx" Target="../charts/chartEx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6.emf"/></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6599D-86C8-45A1-AA4B-92E59DB395AB}"/>
              </a:ext>
            </a:extLst>
          </p:cNvPr>
          <p:cNvSpPr>
            <a:spLocks noGrp="1"/>
          </p:cNvSpPr>
          <p:nvPr>
            <p:ph type="ctrTitle"/>
          </p:nvPr>
        </p:nvSpPr>
        <p:spPr>
          <a:xfrm>
            <a:off x="817756" y="2541987"/>
            <a:ext cx="11058292" cy="1672064"/>
          </a:xfrm>
        </p:spPr>
        <p:txBody>
          <a:bodyPr>
            <a:normAutofit/>
          </a:bodyPr>
          <a:lstStyle/>
          <a:p>
            <a:r>
              <a:rPr lang="is-IS" dirty="0">
                <a:latin typeface="Calibri"/>
                <a:ea typeface="Calibri"/>
                <a:cs typeface="Calibri"/>
              </a:rPr>
              <a:t>Framkvæmdasjóður ferðamannastaða</a:t>
            </a:r>
            <a:br>
              <a:rPr lang="is-IS" dirty="0">
                <a:latin typeface="Calibri"/>
                <a:ea typeface="Calibri"/>
                <a:cs typeface="Calibri"/>
              </a:rPr>
            </a:br>
            <a:r>
              <a:rPr lang="is-IS" dirty="0">
                <a:latin typeface="Calibri"/>
                <a:ea typeface="Calibri"/>
                <a:cs typeface="Calibri"/>
              </a:rPr>
              <a:t>og landupplýsingar Ferðamálastofu</a:t>
            </a:r>
            <a:endParaRPr lang="is-IS" dirty="0"/>
          </a:p>
        </p:txBody>
      </p:sp>
      <p:sp>
        <p:nvSpPr>
          <p:cNvPr id="3" name="Subtitle 2">
            <a:extLst>
              <a:ext uri="{FF2B5EF4-FFF2-40B4-BE49-F238E27FC236}">
                <a16:creationId xmlns:a16="http://schemas.microsoft.com/office/drawing/2014/main" id="{D9A6EE4A-2F71-459D-BFC5-06249B9C0B16}"/>
              </a:ext>
            </a:extLst>
          </p:cNvPr>
          <p:cNvSpPr>
            <a:spLocks noGrp="1"/>
          </p:cNvSpPr>
          <p:nvPr>
            <p:ph type="subTitle" idx="1"/>
          </p:nvPr>
        </p:nvSpPr>
        <p:spPr>
          <a:xfrm>
            <a:off x="1588008" y="4397566"/>
            <a:ext cx="9144000" cy="1655762"/>
          </a:xfrm>
        </p:spPr>
        <p:txBody>
          <a:bodyPr vert="horz" lIns="91440" tIns="45720" rIns="91440" bIns="45720" rtlCol="0" anchor="t">
            <a:normAutofit/>
          </a:bodyPr>
          <a:lstStyle/>
          <a:p>
            <a:r>
              <a:rPr lang="is-IS" dirty="0"/>
              <a:t>Halldór Arinbjarnarson</a:t>
            </a:r>
            <a:endParaRPr lang="en-US" dirty="0">
              <a:ea typeface="Calibri" panose="020F0502020204030204"/>
              <a:cs typeface="Calibri" panose="020F0502020204030204"/>
            </a:endParaRPr>
          </a:p>
          <a:p>
            <a:r>
              <a:rPr lang="is-IS" dirty="0">
                <a:ea typeface="Calibri"/>
                <a:cs typeface="Calibri"/>
              </a:rPr>
              <a:t>Upplýsingastjóri</a:t>
            </a:r>
          </a:p>
          <a:p>
            <a:r>
              <a:rPr lang="is-IS" dirty="0">
                <a:ea typeface="Calibri"/>
                <a:cs typeface="Calibri"/>
              </a:rPr>
              <a:t>13. Nóvember 2025</a:t>
            </a:r>
          </a:p>
        </p:txBody>
      </p:sp>
    </p:spTree>
    <p:extLst>
      <p:ext uri="{BB962C8B-B14F-4D97-AF65-F5344CB8AC3E}">
        <p14:creationId xmlns:p14="http://schemas.microsoft.com/office/powerpoint/2010/main" val="1566944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ECAB-442A-4897-AD28-64EE70629F63}"/>
              </a:ext>
            </a:extLst>
          </p:cNvPr>
          <p:cNvSpPr>
            <a:spLocks noGrp="1"/>
          </p:cNvSpPr>
          <p:nvPr>
            <p:ph type="title"/>
          </p:nvPr>
        </p:nvSpPr>
        <p:spPr>
          <a:xfrm>
            <a:off x="303025" y="2953845"/>
            <a:ext cx="4017987" cy="2452687"/>
          </a:xfrm>
        </p:spPr>
        <p:txBody>
          <a:bodyPr anchor="ctr">
            <a:normAutofit/>
          </a:bodyPr>
          <a:lstStyle/>
          <a:p>
            <a:r>
              <a:rPr lang="is-IS" sz="3200" dirty="0"/>
              <a:t>Tilgangur sjóðsins</a:t>
            </a:r>
            <a:br>
              <a:rPr lang="is-IS" sz="3200" dirty="0"/>
            </a:br>
            <a:endParaRPr lang="is-IS" sz="3100" dirty="0"/>
          </a:p>
        </p:txBody>
      </p:sp>
      <p:pic>
        <p:nvPicPr>
          <p:cNvPr id="4" name="Picture 3">
            <a:extLst>
              <a:ext uri="{FF2B5EF4-FFF2-40B4-BE49-F238E27FC236}">
                <a16:creationId xmlns:a16="http://schemas.microsoft.com/office/drawing/2014/main" id="{742A1714-DCCA-4153-8831-70DE0F06DC20}"/>
              </a:ext>
            </a:extLst>
          </p:cNvPr>
          <p:cNvPicPr>
            <a:picLocks noChangeAspect="1"/>
          </p:cNvPicPr>
          <p:nvPr/>
        </p:nvPicPr>
        <p:blipFill>
          <a:blip r:embed="rId3">
            <a:extLst>
              <a:ext uri="{28A0092B-C50C-407E-A947-70E740481C1C}">
                <a14:useLocalDpi xmlns:a14="http://schemas.microsoft.com/office/drawing/2010/main" val="0"/>
              </a:ext>
            </a:extLst>
          </a:blip>
          <a:srcRect t="38377" b="31457"/>
          <a:stretch/>
        </p:blipFill>
        <p:spPr>
          <a:xfrm>
            <a:off x="0" y="0"/>
            <a:ext cx="12191976" cy="2452687"/>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18B7078A-4EE2-4834-9AB4-03C1AAE6B3DE}"/>
              </a:ext>
            </a:extLst>
          </p:cNvPr>
          <p:cNvSpPr>
            <a:spLocks noGrp="1"/>
          </p:cNvSpPr>
          <p:nvPr>
            <p:ph idx="1"/>
          </p:nvPr>
        </p:nvSpPr>
        <p:spPr>
          <a:xfrm>
            <a:off x="3570514" y="3037113"/>
            <a:ext cx="8088086" cy="3113315"/>
          </a:xfrm>
        </p:spPr>
        <p:txBody>
          <a:bodyPr vert="horz" lIns="91440" tIns="45720" rIns="91440" bIns="45720" rtlCol="0" anchor="ctr">
            <a:noAutofit/>
          </a:bodyPr>
          <a:lstStyle/>
          <a:p>
            <a:pPr algn="just">
              <a:lnSpc>
                <a:spcPct val="100000"/>
              </a:lnSpc>
            </a:pPr>
            <a:r>
              <a:rPr lang="is-IS" sz="2000" dirty="0">
                <a:solidFill>
                  <a:schemeClr val="tx1"/>
                </a:solidFill>
              </a:rPr>
              <a:t>Fyrsta úthlutun 2012</a:t>
            </a:r>
          </a:p>
          <a:p>
            <a:pPr algn="just">
              <a:lnSpc>
                <a:spcPct val="100000"/>
              </a:lnSpc>
            </a:pPr>
            <a:r>
              <a:rPr lang="is-IS" sz="2000" dirty="0">
                <a:solidFill>
                  <a:schemeClr val="tx1"/>
                </a:solidFill>
              </a:rPr>
              <a:t>Tryggja </a:t>
            </a:r>
            <a:r>
              <a:rPr lang="is-IS" sz="2000" u="sng" dirty="0">
                <a:solidFill>
                  <a:schemeClr val="tx1"/>
                </a:solidFill>
              </a:rPr>
              <a:t>öryggi</a:t>
            </a:r>
            <a:r>
              <a:rPr lang="is-IS" sz="2000" dirty="0">
                <a:solidFill>
                  <a:schemeClr val="tx1"/>
                </a:solidFill>
              </a:rPr>
              <a:t> ferðamanna og </a:t>
            </a:r>
            <a:r>
              <a:rPr lang="is-IS" sz="2000" u="sng" dirty="0">
                <a:solidFill>
                  <a:schemeClr val="tx1"/>
                </a:solidFill>
              </a:rPr>
              <a:t>vernda náttúru </a:t>
            </a:r>
            <a:r>
              <a:rPr lang="is-IS" sz="2000" dirty="0">
                <a:solidFill>
                  <a:schemeClr val="tx1"/>
                </a:solidFill>
              </a:rPr>
              <a:t>landsins. </a:t>
            </a:r>
            <a:endParaRPr lang="is-IS" sz="2000" dirty="0">
              <a:solidFill>
                <a:schemeClr val="tx1"/>
              </a:solidFill>
              <a:ea typeface="Calibri"/>
              <a:cs typeface="Calibri"/>
            </a:endParaRPr>
          </a:p>
          <a:p>
            <a:pPr algn="just">
              <a:lnSpc>
                <a:spcPct val="100000"/>
              </a:lnSpc>
            </a:pPr>
            <a:r>
              <a:rPr lang="is-IS" sz="2000" dirty="0">
                <a:solidFill>
                  <a:schemeClr val="tx1"/>
                </a:solidFill>
              </a:rPr>
              <a:t>Uppbygging, viðhald og verndun ferðamannastaða og - leiða.</a:t>
            </a:r>
            <a:endParaRPr lang="is-IS" sz="2000" dirty="0">
              <a:solidFill>
                <a:schemeClr val="tx1"/>
              </a:solidFill>
              <a:ea typeface="Calibri"/>
              <a:cs typeface="Calibri"/>
            </a:endParaRPr>
          </a:p>
          <a:p>
            <a:pPr algn="just">
              <a:lnSpc>
                <a:spcPct val="100000"/>
              </a:lnSpc>
            </a:pPr>
            <a:r>
              <a:rPr lang="is-IS" sz="2000" dirty="0">
                <a:solidFill>
                  <a:schemeClr val="tx1"/>
                </a:solidFill>
              </a:rPr>
              <a:t>Að fjölga viðkomustöðum ferðafólks og draga úr álagi á fjölsótta staði.</a:t>
            </a:r>
            <a:endParaRPr lang="is-IS" sz="2000" dirty="0">
              <a:solidFill>
                <a:schemeClr val="tx1"/>
              </a:solidFill>
              <a:ea typeface="Calibri"/>
              <a:cs typeface="Calibri"/>
            </a:endParaRPr>
          </a:p>
          <a:p>
            <a:pPr algn="just">
              <a:lnSpc>
                <a:spcPct val="100000"/>
              </a:lnSpc>
            </a:pPr>
            <a:r>
              <a:rPr lang="is-IS" sz="2000" dirty="0">
                <a:solidFill>
                  <a:schemeClr val="tx1"/>
                </a:solidFill>
              </a:rPr>
              <a:t>Styðja við svæðisbundna þróun – áfangastaðaáætlanir.</a:t>
            </a:r>
          </a:p>
          <a:p>
            <a:pPr algn="just">
              <a:lnSpc>
                <a:spcPct val="100000"/>
              </a:lnSpc>
            </a:pPr>
            <a:r>
              <a:rPr lang="is-IS" sz="2000" dirty="0">
                <a:solidFill>
                  <a:schemeClr val="tx1"/>
                </a:solidFill>
                <a:ea typeface="Calibri"/>
                <a:cs typeface="Calibri"/>
              </a:rPr>
              <a:t>Sérstök áhersla ráðherra – fyrir 2026 eru það öryggismál</a:t>
            </a:r>
          </a:p>
          <a:p>
            <a:pPr algn="just">
              <a:lnSpc>
                <a:spcPct val="100000"/>
              </a:lnSpc>
            </a:pPr>
            <a:r>
              <a:rPr kumimoji="0" lang="is-IS" sz="2000" i="0" u="sng" strike="noStrike" kern="1200" cap="none" spc="0" normalizeH="0" baseline="0" noProof="0" dirty="0">
                <a:ln>
                  <a:noFill/>
                </a:ln>
                <a:solidFill>
                  <a:prstClr val="black"/>
                </a:solidFill>
                <a:effectLst/>
                <a:uLnTx/>
                <a:uFillTx/>
                <a:ea typeface="+mn-ea"/>
                <a:cs typeface="+mn-cs"/>
              </a:rPr>
              <a:t>Sjóður með áherslu á framkvæmdir</a:t>
            </a:r>
            <a:endParaRPr lang="is-IS" sz="2000" u="sng" dirty="0">
              <a:solidFill>
                <a:prstClr val="black"/>
              </a:solidFill>
              <a:ea typeface="Calibri"/>
              <a:cs typeface="Calibri"/>
            </a:endParaRPr>
          </a:p>
          <a:p>
            <a:pPr>
              <a:lnSpc>
                <a:spcPct val="100000"/>
              </a:lnSpc>
            </a:pPr>
            <a:endParaRPr lang="is-IS" sz="1800" dirty="0">
              <a:ea typeface="Calibri"/>
              <a:cs typeface="Calibri"/>
            </a:endParaRPr>
          </a:p>
        </p:txBody>
      </p:sp>
    </p:spTree>
    <p:extLst>
      <p:ext uri="{BB962C8B-B14F-4D97-AF65-F5344CB8AC3E}">
        <p14:creationId xmlns:p14="http://schemas.microsoft.com/office/powerpoint/2010/main" val="2205669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ECAB-442A-4897-AD28-64EE70629F63}"/>
              </a:ext>
            </a:extLst>
          </p:cNvPr>
          <p:cNvSpPr>
            <a:spLocks noGrp="1"/>
          </p:cNvSpPr>
          <p:nvPr>
            <p:ph type="title"/>
          </p:nvPr>
        </p:nvSpPr>
        <p:spPr>
          <a:xfrm>
            <a:off x="125472" y="2918335"/>
            <a:ext cx="4017987" cy="2452687"/>
          </a:xfrm>
        </p:spPr>
        <p:txBody>
          <a:bodyPr anchor="ctr">
            <a:normAutofit/>
          </a:bodyPr>
          <a:lstStyle/>
          <a:p>
            <a:r>
              <a:rPr lang="is-IS" sz="3200" dirty="0"/>
              <a:t>Hvað er styrkhæft</a:t>
            </a:r>
            <a:br>
              <a:rPr lang="is-IS" sz="3200" dirty="0"/>
            </a:br>
            <a:endParaRPr lang="is-IS" sz="3100" dirty="0"/>
          </a:p>
        </p:txBody>
      </p:sp>
      <p:pic>
        <p:nvPicPr>
          <p:cNvPr id="4" name="Picture 3">
            <a:extLst>
              <a:ext uri="{FF2B5EF4-FFF2-40B4-BE49-F238E27FC236}">
                <a16:creationId xmlns:a16="http://schemas.microsoft.com/office/drawing/2014/main" id="{742A1714-DCCA-4153-8831-70DE0F06DC20}"/>
              </a:ext>
            </a:extLst>
          </p:cNvPr>
          <p:cNvPicPr>
            <a:picLocks noChangeAspect="1"/>
          </p:cNvPicPr>
          <p:nvPr/>
        </p:nvPicPr>
        <p:blipFill rotWithShape="1">
          <a:blip r:embed="rId3"/>
          <a:srcRect l="17231" r="17055" b="1"/>
          <a:stretch/>
        </p:blipFill>
        <p:spPr>
          <a:xfrm>
            <a:off x="20" y="11"/>
            <a:ext cx="12191980" cy="2452688"/>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18B7078A-4EE2-4834-9AB4-03C1AAE6B3DE}"/>
              </a:ext>
            </a:extLst>
          </p:cNvPr>
          <p:cNvSpPr>
            <a:spLocks noGrp="1"/>
          </p:cNvSpPr>
          <p:nvPr>
            <p:ph idx="1"/>
          </p:nvPr>
        </p:nvSpPr>
        <p:spPr>
          <a:xfrm>
            <a:off x="3623397" y="2677141"/>
            <a:ext cx="8443131" cy="3235256"/>
          </a:xfrm>
        </p:spPr>
        <p:txBody>
          <a:bodyPr anchor="ctr">
            <a:normAutofit/>
          </a:bodyPr>
          <a:lstStyle/>
          <a:p>
            <a:r>
              <a:rPr lang="is-IS" sz="2200" dirty="0">
                <a:solidFill>
                  <a:schemeClr val="tx1"/>
                </a:solidFill>
              </a:rPr>
              <a:t>Fjármagnar framkvæmdir á ferðamannastöðum og ferðamannaleiðum í</a:t>
            </a:r>
            <a:r>
              <a:rPr lang="is-IS" sz="2200" b="1" dirty="0">
                <a:solidFill>
                  <a:schemeClr val="tx1"/>
                </a:solidFill>
              </a:rPr>
              <a:t> eigu eða umsjón sveitarfélaga og einkaaðila.</a:t>
            </a:r>
            <a:br>
              <a:rPr lang="is-IS" sz="2200" b="1" dirty="0">
                <a:solidFill>
                  <a:schemeClr val="tx1"/>
                </a:solidFill>
              </a:rPr>
            </a:br>
            <a:endParaRPr lang="is-IS" sz="2200" b="1" dirty="0">
              <a:solidFill>
                <a:schemeClr val="tx1"/>
              </a:solidFill>
              <a:ea typeface="Calibri"/>
              <a:cs typeface="Calibri"/>
            </a:endParaRPr>
          </a:p>
          <a:p>
            <a:pPr algn="l"/>
            <a:r>
              <a:rPr lang="is-IS" sz="2200" dirty="0">
                <a:solidFill>
                  <a:schemeClr val="tx1"/>
                </a:solidFill>
              </a:rPr>
              <a:t>Sjóðnum er heimilt að fjármagna framkvæmdir er snúa að:</a:t>
            </a:r>
          </a:p>
          <a:p>
            <a:pPr lvl="1"/>
            <a:r>
              <a:rPr lang="is-IS" sz="2200" dirty="0"/>
              <a:t>Öryggi ferðamanna.</a:t>
            </a:r>
          </a:p>
          <a:p>
            <a:pPr lvl="1"/>
            <a:r>
              <a:rPr lang="is-IS" sz="2200" dirty="0"/>
              <a:t>Náttúruvernd, viðhald og </a:t>
            </a:r>
            <a:r>
              <a:rPr lang="nn-NO" sz="2200" dirty="0"/>
              <a:t>uppbyggingu ferðamannastaða og ferðamannaleiða.</a:t>
            </a:r>
            <a:endParaRPr lang="is-IS" sz="2200" dirty="0"/>
          </a:p>
          <a:p>
            <a:pPr lvl="1"/>
            <a:r>
              <a:rPr lang="is-IS" sz="2200" dirty="0"/>
              <a:t>Fjármögnun undirbúnings- og hönnunarvinnu sem er nauðsynleg vegna </a:t>
            </a:r>
            <a:r>
              <a:rPr lang="is-IS" sz="2200" dirty="0" err="1"/>
              <a:t>áðurgreindra</a:t>
            </a:r>
            <a:r>
              <a:rPr lang="is-IS" sz="2200" dirty="0"/>
              <a:t> framkvæmda. </a:t>
            </a:r>
            <a:endParaRPr lang="is-IS" sz="2200" dirty="0">
              <a:solidFill>
                <a:srgbClr val="000000"/>
              </a:solidFill>
              <a:ea typeface="Calibri"/>
              <a:cs typeface="Calibri"/>
            </a:endParaRPr>
          </a:p>
        </p:txBody>
      </p:sp>
    </p:spTree>
    <p:extLst>
      <p:ext uri="{BB962C8B-B14F-4D97-AF65-F5344CB8AC3E}">
        <p14:creationId xmlns:p14="http://schemas.microsoft.com/office/powerpoint/2010/main" val="3472200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ECAB-442A-4897-AD28-64EE70629F63}"/>
              </a:ext>
            </a:extLst>
          </p:cNvPr>
          <p:cNvSpPr>
            <a:spLocks noGrp="1"/>
          </p:cNvSpPr>
          <p:nvPr>
            <p:ph type="title"/>
          </p:nvPr>
        </p:nvSpPr>
        <p:spPr>
          <a:xfrm>
            <a:off x="0" y="2942829"/>
            <a:ext cx="4017987" cy="2452687"/>
          </a:xfrm>
        </p:spPr>
        <p:txBody>
          <a:bodyPr anchor="ctr">
            <a:normAutofit/>
          </a:bodyPr>
          <a:lstStyle/>
          <a:p>
            <a:r>
              <a:rPr lang="is-IS" sz="3200" dirty="0"/>
              <a:t>Sjóðurinn styrkir </a:t>
            </a:r>
            <a:r>
              <a:rPr lang="is-IS" sz="3200" u="sng" dirty="0"/>
              <a:t>ekki</a:t>
            </a:r>
            <a:r>
              <a:rPr lang="is-IS" sz="3200" dirty="0"/>
              <a:t> </a:t>
            </a:r>
            <a:br>
              <a:rPr lang="is-IS" sz="3200" dirty="0"/>
            </a:br>
            <a:endParaRPr lang="is-IS" sz="3100" dirty="0"/>
          </a:p>
        </p:txBody>
      </p:sp>
      <p:pic>
        <p:nvPicPr>
          <p:cNvPr id="4" name="Picture 3">
            <a:extLst>
              <a:ext uri="{FF2B5EF4-FFF2-40B4-BE49-F238E27FC236}">
                <a16:creationId xmlns:a16="http://schemas.microsoft.com/office/drawing/2014/main" id="{742A1714-DCCA-4153-8831-70DE0F06DC20}"/>
              </a:ext>
            </a:extLst>
          </p:cNvPr>
          <p:cNvPicPr>
            <a:picLocks noChangeAspect="1"/>
          </p:cNvPicPr>
          <p:nvPr/>
        </p:nvPicPr>
        <p:blipFill>
          <a:blip r:embed="rId3">
            <a:extLst>
              <a:ext uri="{28A0092B-C50C-407E-A947-70E740481C1C}">
                <a14:useLocalDpi xmlns:a14="http://schemas.microsoft.com/office/drawing/2010/main" val="0"/>
              </a:ext>
            </a:extLst>
          </a:blip>
          <a:srcRect t="46954" b="19984"/>
          <a:stretch/>
        </p:blipFill>
        <p:spPr>
          <a:xfrm>
            <a:off x="0" y="0"/>
            <a:ext cx="12191980" cy="2452688"/>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18B7078A-4EE2-4834-9AB4-03C1AAE6B3DE}"/>
              </a:ext>
            </a:extLst>
          </p:cNvPr>
          <p:cNvSpPr>
            <a:spLocks noGrp="1"/>
          </p:cNvSpPr>
          <p:nvPr>
            <p:ph idx="1"/>
          </p:nvPr>
        </p:nvSpPr>
        <p:spPr>
          <a:xfrm>
            <a:off x="3829955" y="2592658"/>
            <a:ext cx="8443131" cy="3916680"/>
          </a:xfrm>
        </p:spPr>
        <p:txBody>
          <a:bodyPr anchor="ctr">
            <a:normAutofit fontScale="70000" lnSpcReduction="20000"/>
          </a:bodyPr>
          <a:lstStyle/>
          <a:p>
            <a:pPr>
              <a:spcBef>
                <a:spcPts val="0"/>
              </a:spcBef>
              <a:spcAft>
                <a:spcPts val="1200"/>
              </a:spcAft>
            </a:pPr>
            <a:r>
              <a:rPr lang="is-IS" sz="2600" dirty="0">
                <a:solidFill>
                  <a:schemeClr val="tx1"/>
                </a:solidFill>
              </a:rPr>
              <a:t>Veita framlög til rekstrarkostnaðar mannvirkja, náttúruverndarsvæða eða annarra ferðamannastaða.</a:t>
            </a:r>
          </a:p>
          <a:p>
            <a:pPr>
              <a:spcBef>
                <a:spcPts val="0"/>
              </a:spcBef>
              <a:spcAft>
                <a:spcPts val="1200"/>
              </a:spcAft>
            </a:pPr>
            <a:r>
              <a:rPr lang="is-IS" sz="2600" dirty="0">
                <a:solidFill>
                  <a:schemeClr val="tx1"/>
                </a:solidFill>
              </a:rPr>
              <a:t>Veita fjármagni til verkefna sem þegar er lokið.</a:t>
            </a:r>
          </a:p>
          <a:p>
            <a:pPr>
              <a:spcBef>
                <a:spcPts val="0"/>
              </a:spcBef>
              <a:spcAft>
                <a:spcPts val="1200"/>
              </a:spcAft>
            </a:pPr>
            <a:r>
              <a:rPr lang="is-IS" sz="2600" dirty="0">
                <a:solidFill>
                  <a:schemeClr val="tx1"/>
                </a:solidFill>
              </a:rPr>
              <a:t>Styrkja fyrirtæki sem hafa með höndum rekstur ferðamannastaða umfram þá hámarks-upphæð sem leyfilegt er samkvæmt reglugerð framkvæmdastjórnarinnar (ESB) nr. 1407/2013 um minniháttaraðstoð (de minimis reglu), nú að hámarki 200.000 evrur á hverju 36 mánaða tímabili að frádregnum öðrum styrkjum frá opinberum sjóðum sem viðkomandi hefur fengið til sömu verkefna á sama tímabili.</a:t>
            </a:r>
          </a:p>
          <a:p>
            <a:pPr>
              <a:spcBef>
                <a:spcPts val="0"/>
              </a:spcBef>
              <a:spcAft>
                <a:spcPts val="1200"/>
              </a:spcAft>
            </a:pPr>
            <a:r>
              <a:rPr lang="is-IS" sz="2600" dirty="0">
                <a:solidFill>
                  <a:schemeClr val="tx1"/>
                </a:solidFill>
              </a:rPr>
              <a:t>Greiða fastan launakostnað umsækjenda (má vera mótframlag).</a:t>
            </a:r>
          </a:p>
          <a:p>
            <a:pPr>
              <a:spcBef>
                <a:spcPts val="0"/>
              </a:spcBef>
              <a:spcAft>
                <a:spcPts val="1200"/>
              </a:spcAft>
            </a:pPr>
            <a:r>
              <a:rPr lang="is-IS" sz="2600" dirty="0">
                <a:solidFill>
                  <a:schemeClr val="tx1"/>
                </a:solidFill>
              </a:rPr>
              <a:t>Veita styrki til ferðamannastaða sem ekki eru opnir gjaldfrjálsri umferð almennings. Heimilt er þó að taka gjaldfyrir veitta þjónustu.</a:t>
            </a:r>
          </a:p>
          <a:p>
            <a:pPr>
              <a:spcBef>
                <a:spcPts val="0"/>
              </a:spcBef>
              <a:spcAft>
                <a:spcPts val="1200"/>
              </a:spcAft>
            </a:pPr>
            <a:r>
              <a:rPr lang="is-IS" sz="2600" dirty="0">
                <a:solidFill>
                  <a:schemeClr val="tx1"/>
                </a:solidFill>
              </a:rPr>
              <a:t>Framkvæmdir sem eru á landsáætlun um uppbyggingu innviða til verndar náttúru og menningarsögulegum minjum koma ekki til álita við úthlutun úr Framkvæmdasjóði ferðamannastaða. </a:t>
            </a:r>
          </a:p>
          <a:p>
            <a:endParaRPr lang="is-IS" sz="1800" dirty="0"/>
          </a:p>
        </p:txBody>
      </p:sp>
    </p:spTree>
    <p:extLst>
      <p:ext uri="{BB962C8B-B14F-4D97-AF65-F5344CB8AC3E}">
        <p14:creationId xmlns:p14="http://schemas.microsoft.com/office/powerpoint/2010/main" val="3809975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ECAB-442A-4897-AD28-64EE70629F63}"/>
              </a:ext>
            </a:extLst>
          </p:cNvPr>
          <p:cNvSpPr>
            <a:spLocks noGrp="1"/>
          </p:cNvSpPr>
          <p:nvPr>
            <p:ph type="title"/>
          </p:nvPr>
        </p:nvSpPr>
        <p:spPr>
          <a:xfrm>
            <a:off x="303025" y="2953845"/>
            <a:ext cx="4017987" cy="2452687"/>
          </a:xfrm>
        </p:spPr>
        <p:txBody>
          <a:bodyPr anchor="ctr">
            <a:normAutofit/>
          </a:bodyPr>
          <a:lstStyle/>
          <a:p>
            <a:r>
              <a:rPr lang="is-IS" sz="3200" dirty="0">
                <a:latin typeface="Calibri"/>
                <a:ea typeface="Calibri"/>
                <a:cs typeface="Calibri"/>
              </a:rPr>
              <a:t>Stjórn og starfsemi</a:t>
            </a:r>
            <a:br>
              <a:rPr lang="is-IS" sz="3200" dirty="0"/>
            </a:br>
            <a:endParaRPr lang="is-IS" sz="3100" dirty="0"/>
          </a:p>
        </p:txBody>
      </p:sp>
      <p:pic>
        <p:nvPicPr>
          <p:cNvPr id="4" name="Picture 3">
            <a:extLst>
              <a:ext uri="{FF2B5EF4-FFF2-40B4-BE49-F238E27FC236}">
                <a16:creationId xmlns:a16="http://schemas.microsoft.com/office/drawing/2014/main" id="{742A1714-DCCA-4153-8831-70DE0F06DC20}"/>
              </a:ext>
            </a:extLst>
          </p:cNvPr>
          <p:cNvPicPr>
            <a:picLocks noChangeAspect="1"/>
          </p:cNvPicPr>
          <p:nvPr/>
        </p:nvPicPr>
        <p:blipFill>
          <a:blip r:embed="rId3">
            <a:extLst>
              <a:ext uri="{28A0092B-C50C-407E-A947-70E740481C1C}">
                <a14:useLocalDpi xmlns:a14="http://schemas.microsoft.com/office/drawing/2010/main" val="0"/>
              </a:ext>
            </a:extLst>
          </a:blip>
          <a:srcRect l="-1053" t="11175" r="1053" b="20158"/>
          <a:stretch/>
        </p:blipFill>
        <p:spPr>
          <a:xfrm>
            <a:off x="10" y="5"/>
            <a:ext cx="12191980" cy="2452688"/>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18B7078A-4EE2-4834-9AB4-03C1AAE6B3DE}"/>
              </a:ext>
            </a:extLst>
          </p:cNvPr>
          <p:cNvSpPr>
            <a:spLocks noGrp="1"/>
          </p:cNvSpPr>
          <p:nvPr>
            <p:ph idx="1"/>
          </p:nvPr>
        </p:nvSpPr>
        <p:spPr>
          <a:xfrm>
            <a:off x="3764639" y="2796663"/>
            <a:ext cx="8124336" cy="3733800"/>
          </a:xfrm>
        </p:spPr>
        <p:txBody>
          <a:bodyPr anchor="ctr">
            <a:normAutofit/>
          </a:bodyPr>
          <a:lstStyle/>
          <a:p>
            <a:pPr>
              <a:buSzPct val="120000"/>
            </a:pPr>
            <a:r>
              <a:rPr lang="is-IS" sz="2400" dirty="0">
                <a:solidFill>
                  <a:schemeClr val="tx1"/>
                </a:solidFill>
              </a:rPr>
              <a:t>Formaður er skipaður af ráðuneytinu, aðrir stjórnarmenn eru frá SAF, </a:t>
            </a:r>
            <a:r>
              <a:rPr lang="is-IS" sz="2400" dirty="0" err="1">
                <a:solidFill>
                  <a:schemeClr val="tx1"/>
                </a:solidFill>
              </a:rPr>
              <a:t>Samb</a:t>
            </a:r>
            <a:r>
              <a:rPr lang="is-IS" sz="2400" dirty="0">
                <a:solidFill>
                  <a:schemeClr val="tx1"/>
                </a:solidFill>
              </a:rPr>
              <a:t>. íslenskra sveitarfélaga og umhverfisráðuneytinu</a:t>
            </a:r>
            <a:endParaRPr lang="is-IS" sz="2400" dirty="0">
              <a:solidFill>
                <a:schemeClr val="tx1"/>
              </a:solidFill>
              <a:ea typeface="Calibri"/>
              <a:cs typeface="Calibri"/>
            </a:endParaRPr>
          </a:p>
          <a:p>
            <a:pPr>
              <a:buSzPct val="120000"/>
            </a:pPr>
            <a:r>
              <a:rPr lang="is-IS" sz="2400" dirty="0">
                <a:solidFill>
                  <a:schemeClr val="tx1"/>
                </a:solidFill>
              </a:rPr>
              <a:t>Gerir tillögu til ráðherra um styrkveitingar</a:t>
            </a:r>
          </a:p>
          <a:p>
            <a:pPr>
              <a:buSzPct val="120000"/>
            </a:pPr>
            <a:r>
              <a:rPr lang="is-IS" sz="2400" dirty="0">
                <a:solidFill>
                  <a:schemeClr val="tx1"/>
                </a:solidFill>
              </a:rPr>
              <a:t>Ekki eiginleg stjórn með ábyrgð, réttindi og skyldur</a:t>
            </a:r>
          </a:p>
          <a:p>
            <a:pPr>
              <a:buSzPct val="120000"/>
            </a:pPr>
            <a:r>
              <a:rPr lang="is-IS" sz="2400" dirty="0">
                <a:solidFill>
                  <a:schemeClr val="tx1"/>
                </a:solidFill>
              </a:rPr>
              <a:t>Sjóðurinn er fjármagnaður af fjárlögum</a:t>
            </a:r>
          </a:p>
          <a:p>
            <a:pPr lvl="2">
              <a:buSzPct val="120000"/>
            </a:pPr>
            <a:r>
              <a:rPr lang="is-IS" sz="1800" dirty="0"/>
              <a:t>Niðurfelldir styrkir koma til endurúthlutunar</a:t>
            </a:r>
          </a:p>
          <a:p>
            <a:pPr>
              <a:buSzPct val="120000"/>
            </a:pPr>
            <a:r>
              <a:rPr lang="is-IS" sz="2400" dirty="0">
                <a:solidFill>
                  <a:srgbClr val="000000"/>
                </a:solidFill>
                <a:latin typeface="Calibri"/>
                <a:ea typeface="Calibri" panose="020F0502020204030204"/>
                <a:cs typeface="Times New Roman"/>
              </a:rPr>
              <a:t>Umsýsla og fjárhagslegur rekstur er á ábyrgð Ferðamálastofu</a:t>
            </a:r>
            <a:endParaRPr lang="is-IS" sz="2400" dirty="0">
              <a:solidFill>
                <a:srgbClr val="000000"/>
              </a:solidFill>
              <a:latin typeface="Calibri"/>
              <a:ea typeface="Calibri" panose="020F0502020204030204"/>
              <a:cs typeface="Calibri" panose="020F0502020204030204"/>
            </a:endParaRPr>
          </a:p>
          <a:p>
            <a:pPr marL="0" indent="0">
              <a:buNone/>
            </a:pPr>
            <a:endParaRPr lang="is-IS" sz="1800" dirty="0">
              <a:ea typeface="Calibri" panose="020F0502020204030204"/>
              <a:cs typeface="Calibri" panose="020F0502020204030204"/>
            </a:endParaRPr>
          </a:p>
        </p:txBody>
      </p:sp>
    </p:spTree>
    <p:extLst>
      <p:ext uri="{BB962C8B-B14F-4D97-AF65-F5344CB8AC3E}">
        <p14:creationId xmlns:p14="http://schemas.microsoft.com/office/powerpoint/2010/main" val="375176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09F2E88-0506-4DDF-AE8B-E0F7A1F6DD35}"/>
              </a:ext>
            </a:extLst>
          </p:cNvPr>
          <p:cNvGrpSpPr/>
          <p:nvPr/>
        </p:nvGrpSpPr>
        <p:grpSpPr>
          <a:xfrm>
            <a:off x="78174" y="4570529"/>
            <a:ext cx="2832796" cy="1790670"/>
            <a:chOff x="179512" y="4825332"/>
            <a:chExt cx="1964033" cy="1790670"/>
          </a:xfrm>
        </p:grpSpPr>
        <p:sp>
          <p:nvSpPr>
            <p:cNvPr id="5" name="Rectangle 4">
              <a:extLst>
                <a:ext uri="{FF2B5EF4-FFF2-40B4-BE49-F238E27FC236}">
                  <a16:creationId xmlns:a16="http://schemas.microsoft.com/office/drawing/2014/main" id="{37335F70-1526-4042-B57D-25066C0B32DB}"/>
                </a:ext>
              </a:extLst>
            </p:cNvPr>
            <p:cNvSpPr/>
            <p:nvPr/>
          </p:nvSpPr>
          <p:spPr>
            <a:xfrm>
              <a:off x="179512" y="5578092"/>
              <a:ext cx="360040" cy="216024"/>
            </a:xfrm>
            <a:prstGeom prst="rect">
              <a:avLst/>
            </a:prstGeom>
            <a:solidFill>
              <a:srgbClr val="00B05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s-I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586BD390-19CF-4AAC-8365-607452C53160}"/>
                </a:ext>
              </a:extLst>
            </p:cNvPr>
            <p:cNvSpPr/>
            <p:nvPr/>
          </p:nvSpPr>
          <p:spPr>
            <a:xfrm>
              <a:off x="179512" y="5946516"/>
              <a:ext cx="360040" cy="216024"/>
            </a:xfrm>
            <a:prstGeom prst="rect">
              <a:avLst/>
            </a:prstGeom>
            <a:solidFill>
              <a:srgbClr val="7030A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s-I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A059CCB5-13A4-4F77-8A7B-01DC8D84A6D0}"/>
                </a:ext>
              </a:extLst>
            </p:cNvPr>
            <p:cNvSpPr txBox="1"/>
            <p:nvPr/>
          </p:nvSpPr>
          <p:spPr>
            <a:xfrm>
              <a:off x="556559" y="5869862"/>
              <a:ext cx="112989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s-IS" sz="1800" b="0" i="0" u="none" strike="noStrike" kern="1200" cap="none" spc="0" normalizeH="0" baseline="0" noProof="0">
                  <a:ln>
                    <a:noFill/>
                  </a:ln>
                  <a:solidFill>
                    <a:prstClr val="black"/>
                  </a:solidFill>
                  <a:effectLst/>
                  <a:uLnTx/>
                  <a:uFillTx/>
                  <a:latin typeface="Calibri"/>
                  <a:ea typeface="+mn-ea"/>
                  <a:cs typeface="+mn-cs"/>
                </a:rPr>
                <a:t>Ráðherra</a:t>
              </a:r>
            </a:p>
          </p:txBody>
        </p:sp>
        <p:sp>
          <p:nvSpPr>
            <p:cNvPr id="8" name="TextBox 7">
              <a:extLst>
                <a:ext uri="{FF2B5EF4-FFF2-40B4-BE49-F238E27FC236}">
                  <a16:creationId xmlns:a16="http://schemas.microsoft.com/office/drawing/2014/main" id="{E0B60D84-0488-427A-BE57-952A24456661}"/>
                </a:ext>
              </a:extLst>
            </p:cNvPr>
            <p:cNvSpPr txBox="1"/>
            <p:nvPr/>
          </p:nvSpPr>
          <p:spPr>
            <a:xfrm>
              <a:off x="559369" y="5522243"/>
              <a:ext cx="1584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s-IS" sz="1800" b="0" i="0" u="none" strike="noStrike" kern="1200" cap="none" spc="0" normalizeH="0" baseline="0" noProof="0" dirty="0">
                  <a:ln>
                    <a:noFill/>
                  </a:ln>
                  <a:solidFill>
                    <a:prstClr val="black"/>
                  </a:solidFill>
                  <a:effectLst/>
                  <a:uLnTx/>
                  <a:uFillTx/>
                  <a:latin typeface="Calibri"/>
                  <a:ea typeface="+mn-ea"/>
                  <a:cs typeface="+mn-cs"/>
                </a:rPr>
                <a:t>Stjórn og Fmst</a:t>
              </a:r>
            </a:p>
          </p:txBody>
        </p:sp>
        <p:sp>
          <p:nvSpPr>
            <p:cNvPr id="9" name="TextBox 8">
              <a:extLst>
                <a:ext uri="{FF2B5EF4-FFF2-40B4-BE49-F238E27FC236}">
                  <a16:creationId xmlns:a16="http://schemas.microsoft.com/office/drawing/2014/main" id="{8B890646-040F-43F0-9FE8-9CDD0C59DA40}"/>
                </a:ext>
              </a:extLst>
            </p:cNvPr>
            <p:cNvSpPr txBox="1"/>
            <p:nvPr/>
          </p:nvSpPr>
          <p:spPr>
            <a:xfrm>
              <a:off x="559369" y="6246670"/>
              <a:ext cx="1584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s-IS" sz="1800" b="0" i="0" u="none" strike="noStrike" kern="1200" cap="none" spc="0" normalizeH="0" baseline="0" noProof="0" dirty="0">
                  <a:ln>
                    <a:noFill/>
                  </a:ln>
                  <a:solidFill>
                    <a:prstClr val="black"/>
                  </a:solidFill>
                  <a:effectLst/>
                  <a:uLnTx/>
                  <a:uFillTx/>
                  <a:latin typeface="Calibri"/>
                  <a:ea typeface="+mn-ea"/>
                  <a:cs typeface="+mn-cs"/>
                </a:rPr>
                <a:t>Fmst</a:t>
              </a:r>
            </a:p>
          </p:txBody>
        </p:sp>
        <p:sp>
          <p:nvSpPr>
            <p:cNvPr id="10" name="Rectangle 9">
              <a:extLst>
                <a:ext uri="{FF2B5EF4-FFF2-40B4-BE49-F238E27FC236}">
                  <a16:creationId xmlns:a16="http://schemas.microsoft.com/office/drawing/2014/main" id="{66505C76-38FC-4C09-BADD-8633F0FCAE25}"/>
                </a:ext>
              </a:extLst>
            </p:cNvPr>
            <p:cNvSpPr/>
            <p:nvPr/>
          </p:nvSpPr>
          <p:spPr>
            <a:xfrm>
              <a:off x="179512" y="6312577"/>
              <a:ext cx="360040" cy="216024"/>
            </a:xfrm>
            <a:prstGeom prst="rect">
              <a:avLst/>
            </a:prstGeom>
            <a:solidFill>
              <a:srgbClr val="1F497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s-I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F1239774-299C-4EC9-A7DB-6C928F49D441}"/>
                </a:ext>
              </a:extLst>
            </p:cNvPr>
            <p:cNvSpPr/>
            <p:nvPr/>
          </p:nvSpPr>
          <p:spPr>
            <a:xfrm>
              <a:off x="179512" y="4932474"/>
              <a:ext cx="360040" cy="216024"/>
            </a:xfrm>
            <a:prstGeom prst="rect">
              <a:avLst/>
            </a:prstGeom>
            <a:solidFill>
              <a:srgbClr val="FFC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s-I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ECF9273A-B56D-472D-80CD-13269027AA50}"/>
                </a:ext>
              </a:extLst>
            </p:cNvPr>
            <p:cNvSpPr txBox="1"/>
            <p:nvPr/>
          </p:nvSpPr>
          <p:spPr>
            <a:xfrm>
              <a:off x="548180" y="4825332"/>
              <a:ext cx="112989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s-IS" sz="1800" b="0" i="0" u="none" strike="noStrike" kern="1200" cap="none" spc="0" normalizeH="0" baseline="0" noProof="0" dirty="0">
                  <a:ln>
                    <a:noFill/>
                  </a:ln>
                  <a:solidFill>
                    <a:prstClr val="black"/>
                  </a:solidFill>
                  <a:effectLst/>
                  <a:uLnTx/>
                  <a:uFillTx/>
                  <a:latin typeface="Calibri"/>
                  <a:ea typeface="+mn-ea"/>
                  <a:cs typeface="+mn-cs"/>
                </a:rPr>
                <a:t>Ráðherra, stjórn og F</a:t>
              </a:r>
              <a:r>
                <a:rPr lang="is-IS" dirty="0">
                  <a:solidFill>
                    <a:prstClr val="black"/>
                  </a:solidFill>
                  <a:latin typeface="Calibri"/>
                </a:rPr>
                <a:t>mst</a:t>
              </a:r>
              <a:r>
                <a:rPr kumimoji="0" lang="is-IS" sz="1800" b="0" i="0" u="none" strike="noStrike" kern="1200" cap="none" spc="0" normalizeH="0" baseline="0" noProof="0" dirty="0">
                  <a:ln>
                    <a:noFill/>
                  </a:ln>
                  <a:solidFill>
                    <a:prstClr val="black"/>
                  </a:solidFill>
                  <a:effectLst/>
                  <a:uLnTx/>
                  <a:uFillTx/>
                  <a:latin typeface="Calibri"/>
                  <a:ea typeface="+mn-ea"/>
                  <a:cs typeface="+mn-cs"/>
                </a:rPr>
                <a:t> </a:t>
              </a:r>
            </a:p>
          </p:txBody>
        </p:sp>
      </p:grpSp>
      <p:sp>
        <p:nvSpPr>
          <p:cNvPr id="14" name="Arrow: Circular 13">
            <a:extLst>
              <a:ext uri="{FF2B5EF4-FFF2-40B4-BE49-F238E27FC236}">
                <a16:creationId xmlns:a16="http://schemas.microsoft.com/office/drawing/2014/main" id="{A0BCFA6D-7B35-442C-9932-2BBF14732324}"/>
              </a:ext>
            </a:extLst>
          </p:cNvPr>
          <p:cNvSpPr/>
          <p:nvPr/>
        </p:nvSpPr>
        <p:spPr>
          <a:xfrm>
            <a:off x="2814421" y="142665"/>
            <a:ext cx="6437279" cy="6437279"/>
          </a:xfrm>
          <a:prstGeom prst="circularArrow">
            <a:avLst>
              <a:gd name="adj1" fmla="val 5544"/>
              <a:gd name="adj2" fmla="val 330680"/>
              <a:gd name="adj3" fmla="val 14560673"/>
              <a:gd name="adj4" fmla="val 16924595"/>
              <a:gd name="adj5" fmla="val 5757"/>
            </a:avLst>
          </a:prstGeom>
        </p:spPr>
        <p:style>
          <a:lnRef idx="0">
            <a:schemeClr val="dk2">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txBody>
          <a:bodyPr/>
          <a:lstStyle/>
          <a:p>
            <a:endParaRPr lang="is-IS"/>
          </a:p>
        </p:txBody>
      </p:sp>
      <p:grpSp>
        <p:nvGrpSpPr>
          <p:cNvPr id="15" name="Group 14">
            <a:extLst>
              <a:ext uri="{FF2B5EF4-FFF2-40B4-BE49-F238E27FC236}">
                <a16:creationId xmlns:a16="http://schemas.microsoft.com/office/drawing/2014/main" id="{1324FF4F-95BD-4EC6-8289-0F7E76395221}"/>
              </a:ext>
            </a:extLst>
          </p:cNvPr>
          <p:cNvGrpSpPr/>
          <p:nvPr/>
        </p:nvGrpSpPr>
        <p:grpSpPr>
          <a:xfrm>
            <a:off x="5062997" y="152920"/>
            <a:ext cx="1940128" cy="1046666"/>
            <a:chOff x="2902549" y="-76851"/>
            <a:chExt cx="1940128" cy="1046666"/>
          </a:xfrm>
          <a:solidFill>
            <a:srgbClr val="FFC000"/>
          </a:solidFill>
        </p:grpSpPr>
        <p:sp>
          <p:nvSpPr>
            <p:cNvPr id="37" name="Rectangle: Rounded Corners 36">
              <a:extLst>
                <a:ext uri="{FF2B5EF4-FFF2-40B4-BE49-F238E27FC236}">
                  <a16:creationId xmlns:a16="http://schemas.microsoft.com/office/drawing/2014/main" id="{F3155FBA-0B65-4BF8-A6EF-D4828B178DC5}"/>
                </a:ext>
              </a:extLst>
            </p:cNvPr>
            <p:cNvSpPr/>
            <p:nvPr/>
          </p:nvSpPr>
          <p:spPr>
            <a:xfrm>
              <a:off x="2902549" y="-76851"/>
              <a:ext cx="1940128" cy="1046666"/>
            </a:xfrm>
            <a:prstGeom prst="roundRect">
              <a:avLst/>
            </a:prstGeom>
            <a:grpFill/>
          </p:spPr>
          <p:style>
            <a:lnRef idx="3">
              <a:schemeClr val="lt2">
                <a:hueOff val="0"/>
                <a:satOff val="0"/>
                <a:lumOff val="0"/>
                <a:alphaOff val="0"/>
              </a:schemeClr>
            </a:lnRef>
            <a:fillRef idx="1">
              <a:scrgbClr r="0" g="0" b="0"/>
            </a:fillRef>
            <a:effectRef idx="1">
              <a:schemeClr val="dk2">
                <a:hueOff val="0"/>
                <a:satOff val="0"/>
                <a:lumOff val="0"/>
                <a:alphaOff val="0"/>
              </a:schemeClr>
            </a:effectRef>
            <a:fontRef idx="minor">
              <a:schemeClr val="lt1"/>
            </a:fontRef>
          </p:style>
          <p:txBody>
            <a:bodyPr/>
            <a:lstStyle/>
            <a:p>
              <a:endParaRPr lang="is-IS"/>
            </a:p>
          </p:txBody>
        </p:sp>
        <p:sp>
          <p:nvSpPr>
            <p:cNvPr id="38" name="Rectangle: Rounded Corners 5">
              <a:extLst>
                <a:ext uri="{FF2B5EF4-FFF2-40B4-BE49-F238E27FC236}">
                  <a16:creationId xmlns:a16="http://schemas.microsoft.com/office/drawing/2014/main" id="{ACC6AA55-D247-479E-843E-E5B0107C9AA5}"/>
                </a:ext>
              </a:extLst>
            </p:cNvPr>
            <p:cNvSpPr txBox="1"/>
            <p:nvPr/>
          </p:nvSpPr>
          <p:spPr>
            <a:xfrm>
              <a:off x="2953643" y="-25757"/>
              <a:ext cx="1837940" cy="94447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is-IS" sz="1400" kern="1200"/>
                <a:t>Auglýst eftir umsóknum (síðsumars eða hausti)</a:t>
              </a:r>
            </a:p>
          </p:txBody>
        </p:sp>
      </p:grpSp>
      <p:grpSp>
        <p:nvGrpSpPr>
          <p:cNvPr id="16" name="Group 15">
            <a:extLst>
              <a:ext uri="{FF2B5EF4-FFF2-40B4-BE49-F238E27FC236}">
                <a16:creationId xmlns:a16="http://schemas.microsoft.com/office/drawing/2014/main" id="{9F48FAF2-7BD9-4C07-8803-EB4A837EED39}"/>
              </a:ext>
            </a:extLst>
          </p:cNvPr>
          <p:cNvGrpSpPr/>
          <p:nvPr/>
        </p:nvGrpSpPr>
        <p:grpSpPr>
          <a:xfrm>
            <a:off x="7129001" y="1165884"/>
            <a:ext cx="2064811" cy="1248408"/>
            <a:chOff x="4968553" y="936113"/>
            <a:chExt cx="2064811" cy="1248408"/>
          </a:xfrm>
        </p:grpSpPr>
        <p:sp>
          <p:nvSpPr>
            <p:cNvPr id="35" name="Rectangle: Rounded Corners 34">
              <a:extLst>
                <a:ext uri="{FF2B5EF4-FFF2-40B4-BE49-F238E27FC236}">
                  <a16:creationId xmlns:a16="http://schemas.microsoft.com/office/drawing/2014/main" id="{BE76CC43-1245-47A8-9BE7-D782184E35D4}"/>
                </a:ext>
              </a:extLst>
            </p:cNvPr>
            <p:cNvSpPr/>
            <p:nvPr/>
          </p:nvSpPr>
          <p:spPr>
            <a:xfrm>
              <a:off x="4968553" y="936113"/>
              <a:ext cx="2064811" cy="1248408"/>
            </a:xfrm>
            <a:prstGeom prst="roundRect">
              <a:avLst/>
            </a:prstGeom>
            <a:solidFill>
              <a:srgbClr val="00B050"/>
            </a:solidFill>
          </p:spPr>
          <p:style>
            <a:lnRef idx="3">
              <a:schemeClr val="lt2">
                <a:hueOff val="0"/>
                <a:satOff val="0"/>
                <a:lumOff val="0"/>
                <a:alphaOff val="0"/>
              </a:schemeClr>
            </a:lnRef>
            <a:fillRef idx="1">
              <a:scrgbClr r="0" g="0" b="0"/>
            </a:fillRef>
            <a:effectRef idx="1">
              <a:schemeClr val="dk2">
                <a:hueOff val="0"/>
                <a:satOff val="0"/>
                <a:lumOff val="0"/>
                <a:alphaOff val="0"/>
              </a:schemeClr>
            </a:effectRef>
            <a:fontRef idx="minor">
              <a:schemeClr val="lt1"/>
            </a:fontRef>
          </p:style>
          <p:txBody>
            <a:bodyPr/>
            <a:lstStyle/>
            <a:p>
              <a:endParaRPr lang="is-IS"/>
            </a:p>
          </p:txBody>
        </p:sp>
        <p:sp>
          <p:nvSpPr>
            <p:cNvPr id="36" name="Rectangle: Rounded Corners 7">
              <a:extLst>
                <a:ext uri="{FF2B5EF4-FFF2-40B4-BE49-F238E27FC236}">
                  <a16:creationId xmlns:a16="http://schemas.microsoft.com/office/drawing/2014/main" id="{9A0847E0-2B50-4BA3-91A3-662A9783367D}"/>
                </a:ext>
              </a:extLst>
            </p:cNvPr>
            <p:cNvSpPr txBox="1"/>
            <p:nvPr/>
          </p:nvSpPr>
          <p:spPr>
            <a:xfrm>
              <a:off x="5029495" y="997055"/>
              <a:ext cx="1942927" cy="11265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is-IS" sz="1400" kern="1200"/>
                <a:t>Að umsóknarfresti liðnum tekur við úrvinnsla umsókna; Stjórn gerir gæðamat með stigagjöf fyrir hverja umsókn</a:t>
              </a:r>
            </a:p>
          </p:txBody>
        </p:sp>
      </p:grpSp>
      <p:grpSp>
        <p:nvGrpSpPr>
          <p:cNvPr id="17" name="Group 16">
            <a:extLst>
              <a:ext uri="{FF2B5EF4-FFF2-40B4-BE49-F238E27FC236}">
                <a16:creationId xmlns:a16="http://schemas.microsoft.com/office/drawing/2014/main" id="{A5687A1C-745C-4297-93BB-26D6E4DF17D6}"/>
              </a:ext>
            </a:extLst>
          </p:cNvPr>
          <p:cNvGrpSpPr/>
          <p:nvPr/>
        </p:nvGrpSpPr>
        <p:grpSpPr>
          <a:xfrm>
            <a:off x="7588255" y="2881300"/>
            <a:ext cx="2379829" cy="1080121"/>
            <a:chOff x="5427807" y="2651529"/>
            <a:chExt cx="2379829" cy="1080121"/>
          </a:xfrm>
        </p:grpSpPr>
        <p:sp>
          <p:nvSpPr>
            <p:cNvPr id="33" name="Rectangle: Rounded Corners 32">
              <a:extLst>
                <a:ext uri="{FF2B5EF4-FFF2-40B4-BE49-F238E27FC236}">
                  <a16:creationId xmlns:a16="http://schemas.microsoft.com/office/drawing/2014/main" id="{3AC16C74-7AA4-4D58-BDF0-DAD2934A7BB6}"/>
                </a:ext>
              </a:extLst>
            </p:cNvPr>
            <p:cNvSpPr/>
            <p:nvPr/>
          </p:nvSpPr>
          <p:spPr>
            <a:xfrm>
              <a:off x="5427807" y="2651529"/>
              <a:ext cx="2379829" cy="1080121"/>
            </a:xfrm>
            <a:prstGeom prst="roundRect">
              <a:avLst/>
            </a:prstGeom>
            <a:solidFill>
              <a:srgbClr val="00B050"/>
            </a:solidFill>
          </p:spPr>
          <p:style>
            <a:lnRef idx="3">
              <a:schemeClr val="lt2">
                <a:hueOff val="0"/>
                <a:satOff val="0"/>
                <a:lumOff val="0"/>
                <a:alphaOff val="0"/>
              </a:schemeClr>
            </a:lnRef>
            <a:fillRef idx="1">
              <a:scrgbClr r="0" g="0" b="0"/>
            </a:fillRef>
            <a:effectRef idx="1">
              <a:schemeClr val="dk2">
                <a:hueOff val="0"/>
                <a:satOff val="0"/>
                <a:lumOff val="0"/>
                <a:alphaOff val="0"/>
              </a:schemeClr>
            </a:effectRef>
            <a:fontRef idx="minor">
              <a:schemeClr val="lt1"/>
            </a:fontRef>
          </p:style>
          <p:txBody>
            <a:bodyPr/>
            <a:lstStyle/>
            <a:p>
              <a:endParaRPr lang="is-IS"/>
            </a:p>
          </p:txBody>
        </p:sp>
        <p:sp>
          <p:nvSpPr>
            <p:cNvPr id="34" name="Rectangle: Rounded Corners 9">
              <a:extLst>
                <a:ext uri="{FF2B5EF4-FFF2-40B4-BE49-F238E27FC236}">
                  <a16:creationId xmlns:a16="http://schemas.microsoft.com/office/drawing/2014/main" id="{0418BAFE-1E4E-4D6C-9F79-20CFBACB0B76}"/>
                </a:ext>
              </a:extLst>
            </p:cNvPr>
            <p:cNvSpPr txBox="1"/>
            <p:nvPr/>
          </p:nvSpPr>
          <p:spPr>
            <a:xfrm>
              <a:off x="5480534" y="2704256"/>
              <a:ext cx="2274375" cy="9746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is-IS" sz="1400" kern="1200"/>
                <a:t>Í byrjun árs er svo tillaga stjórnar send til ráðherra</a:t>
              </a:r>
            </a:p>
          </p:txBody>
        </p:sp>
      </p:grpSp>
      <p:grpSp>
        <p:nvGrpSpPr>
          <p:cNvPr id="18" name="Group 17">
            <a:extLst>
              <a:ext uri="{FF2B5EF4-FFF2-40B4-BE49-F238E27FC236}">
                <a16:creationId xmlns:a16="http://schemas.microsoft.com/office/drawing/2014/main" id="{553A983E-A1C1-4D65-905D-33D8F934735B}"/>
              </a:ext>
            </a:extLst>
          </p:cNvPr>
          <p:cNvGrpSpPr/>
          <p:nvPr/>
        </p:nvGrpSpPr>
        <p:grpSpPr>
          <a:xfrm>
            <a:off x="7318686" y="4465476"/>
            <a:ext cx="1920779" cy="1199871"/>
            <a:chOff x="5158238" y="4235705"/>
            <a:chExt cx="1920779" cy="1199871"/>
          </a:xfrm>
        </p:grpSpPr>
        <p:sp>
          <p:nvSpPr>
            <p:cNvPr id="31" name="Rectangle: Rounded Corners 30">
              <a:extLst>
                <a:ext uri="{FF2B5EF4-FFF2-40B4-BE49-F238E27FC236}">
                  <a16:creationId xmlns:a16="http://schemas.microsoft.com/office/drawing/2014/main" id="{8D5AA356-E4D2-4FB4-85A9-3BDCDF1ED6D1}"/>
                </a:ext>
              </a:extLst>
            </p:cNvPr>
            <p:cNvSpPr/>
            <p:nvPr/>
          </p:nvSpPr>
          <p:spPr>
            <a:xfrm>
              <a:off x="5158238" y="4235705"/>
              <a:ext cx="1920779" cy="1199871"/>
            </a:xfrm>
            <a:prstGeom prst="roundRect">
              <a:avLst/>
            </a:prstGeom>
            <a:solidFill>
              <a:srgbClr val="7030A0"/>
            </a:solidFill>
          </p:spPr>
          <p:style>
            <a:lnRef idx="3">
              <a:schemeClr val="lt2">
                <a:hueOff val="0"/>
                <a:satOff val="0"/>
                <a:lumOff val="0"/>
                <a:alphaOff val="0"/>
              </a:schemeClr>
            </a:lnRef>
            <a:fillRef idx="1">
              <a:scrgbClr r="0" g="0" b="0"/>
            </a:fillRef>
            <a:effectRef idx="1">
              <a:schemeClr val="dk2">
                <a:hueOff val="0"/>
                <a:satOff val="0"/>
                <a:lumOff val="0"/>
                <a:alphaOff val="0"/>
              </a:schemeClr>
            </a:effectRef>
            <a:fontRef idx="minor">
              <a:schemeClr val="lt1"/>
            </a:fontRef>
          </p:style>
          <p:txBody>
            <a:bodyPr/>
            <a:lstStyle/>
            <a:p>
              <a:endParaRPr lang="is-IS"/>
            </a:p>
          </p:txBody>
        </p:sp>
        <p:sp>
          <p:nvSpPr>
            <p:cNvPr id="32" name="Rectangle: Rounded Corners 11">
              <a:extLst>
                <a:ext uri="{FF2B5EF4-FFF2-40B4-BE49-F238E27FC236}">
                  <a16:creationId xmlns:a16="http://schemas.microsoft.com/office/drawing/2014/main" id="{96257C7A-D34F-46B9-BD59-60821F179C61}"/>
                </a:ext>
              </a:extLst>
            </p:cNvPr>
            <p:cNvSpPr txBox="1"/>
            <p:nvPr/>
          </p:nvSpPr>
          <p:spPr>
            <a:xfrm>
              <a:off x="5216811" y="4294278"/>
              <a:ext cx="1803633" cy="10827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is-IS" sz="1400" kern="1200"/>
                <a:t>Ráðherra tekur ákvörðun um úthlutun úr sjóðnum</a:t>
              </a:r>
            </a:p>
          </p:txBody>
        </p:sp>
      </p:grpSp>
      <p:grpSp>
        <p:nvGrpSpPr>
          <p:cNvPr id="19" name="Group 18">
            <a:extLst>
              <a:ext uri="{FF2B5EF4-FFF2-40B4-BE49-F238E27FC236}">
                <a16:creationId xmlns:a16="http://schemas.microsoft.com/office/drawing/2014/main" id="{8581BD14-8BB3-49A9-9F52-57FE88FF866B}"/>
              </a:ext>
            </a:extLst>
          </p:cNvPr>
          <p:cNvGrpSpPr/>
          <p:nvPr/>
        </p:nvGrpSpPr>
        <p:grpSpPr>
          <a:xfrm>
            <a:off x="5058903" y="5617605"/>
            <a:ext cx="1948316" cy="1097729"/>
            <a:chOff x="2898455" y="5387834"/>
            <a:chExt cx="1948316" cy="1097729"/>
          </a:xfrm>
        </p:grpSpPr>
        <p:sp>
          <p:nvSpPr>
            <p:cNvPr id="29" name="Rectangle: Rounded Corners 28">
              <a:extLst>
                <a:ext uri="{FF2B5EF4-FFF2-40B4-BE49-F238E27FC236}">
                  <a16:creationId xmlns:a16="http://schemas.microsoft.com/office/drawing/2014/main" id="{C0716A20-97ED-47A0-BB35-53748475F5AD}"/>
                </a:ext>
              </a:extLst>
            </p:cNvPr>
            <p:cNvSpPr/>
            <p:nvPr/>
          </p:nvSpPr>
          <p:spPr>
            <a:xfrm>
              <a:off x="2898455" y="5387834"/>
              <a:ext cx="1948316" cy="1097729"/>
            </a:xfrm>
            <a:prstGeom prst="roundRect">
              <a:avLst/>
            </a:prstGeom>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is-IS"/>
            </a:p>
          </p:txBody>
        </p:sp>
        <p:sp>
          <p:nvSpPr>
            <p:cNvPr id="30" name="Rectangle: Rounded Corners 13">
              <a:extLst>
                <a:ext uri="{FF2B5EF4-FFF2-40B4-BE49-F238E27FC236}">
                  <a16:creationId xmlns:a16="http://schemas.microsoft.com/office/drawing/2014/main" id="{FDAC18D8-604F-4939-83BD-484D5E4D9065}"/>
                </a:ext>
              </a:extLst>
            </p:cNvPr>
            <p:cNvSpPr txBox="1"/>
            <p:nvPr/>
          </p:nvSpPr>
          <p:spPr>
            <a:xfrm>
              <a:off x="2952042" y="5441421"/>
              <a:ext cx="1841142" cy="9905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is-IS" sz="1400"/>
                <a:t>Ákvarðanir, samþykktar og synjanir sendar út og styrks</a:t>
              </a:r>
              <a:r>
                <a:rPr lang="is-IS" sz="1400" kern="1200"/>
                <a:t>amningar gerðir</a:t>
              </a:r>
            </a:p>
          </p:txBody>
        </p:sp>
      </p:grpSp>
      <p:grpSp>
        <p:nvGrpSpPr>
          <p:cNvPr id="20" name="Group 19">
            <a:extLst>
              <a:ext uri="{FF2B5EF4-FFF2-40B4-BE49-F238E27FC236}">
                <a16:creationId xmlns:a16="http://schemas.microsoft.com/office/drawing/2014/main" id="{B2B1F47C-71C6-4A77-B5DF-D2517E2A5CF5}"/>
              </a:ext>
            </a:extLst>
          </p:cNvPr>
          <p:cNvGrpSpPr/>
          <p:nvPr/>
        </p:nvGrpSpPr>
        <p:grpSpPr>
          <a:xfrm>
            <a:off x="3046781" y="4441188"/>
            <a:ext cx="1967647" cy="1248426"/>
            <a:chOff x="886333" y="4211417"/>
            <a:chExt cx="1967647" cy="1248426"/>
          </a:xfrm>
        </p:grpSpPr>
        <p:sp>
          <p:nvSpPr>
            <p:cNvPr id="27" name="Rectangle: Rounded Corners 26">
              <a:extLst>
                <a:ext uri="{FF2B5EF4-FFF2-40B4-BE49-F238E27FC236}">
                  <a16:creationId xmlns:a16="http://schemas.microsoft.com/office/drawing/2014/main" id="{E6BE9822-2E34-43C2-A1DB-0D021ADB220C}"/>
                </a:ext>
              </a:extLst>
            </p:cNvPr>
            <p:cNvSpPr/>
            <p:nvPr/>
          </p:nvSpPr>
          <p:spPr>
            <a:xfrm>
              <a:off x="886333" y="4211417"/>
              <a:ext cx="1967647" cy="1248426"/>
            </a:xfrm>
            <a:prstGeom prst="roundRect">
              <a:avLst/>
            </a:prstGeom>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is-IS"/>
            </a:p>
          </p:txBody>
        </p:sp>
        <p:sp>
          <p:nvSpPr>
            <p:cNvPr id="28" name="Rectangle: Rounded Corners 15">
              <a:extLst>
                <a:ext uri="{FF2B5EF4-FFF2-40B4-BE49-F238E27FC236}">
                  <a16:creationId xmlns:a16="http://schemas.microsoft.com/office/drawing/2014/main" id="{50414550-D778-4976-8094-5DE978D26A9D}"/>
                </a:ext>
              </a:extLst>
            </p:cNvPr>
            <p:cNvSpPr txBox="1"/>
            <p:nvPr/>
          </p:nvSpPr>
          <p:spPr>
            <a:xfrm>
              <a:off x="947276" y="4272360"/>
              <a:ext cx="1845761" cy="11265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is-IS" sz="1400" kern="1200"/>
                <a:t>Verkið unnið af styrkþega</a:t>
              </a:r>
            </a:p>
          </p:txBody>
        </p:sp>
      </p:grpSp>
      <p:grpSp>
        <p:nvGrpSpPr>
          <p:cNvPr id="21" name="Group 20">
            <a:extLst>
              <a:ext uri="{FF2B5EF4-FFF2-40B4-BE49-F238E27FC236}">
                <a16:creationId xmlns:a16="http://schemas.microsoft.com/office/drawing/2014/main" id="{B41AE103-E605-4D65-87D7-6EB3E981EB2E}"/>
              </a:ext>
            </a:extLst>
          </p:cNvPr>
          <p:cNvGrpSpPr/>
          <p:nvPr/>
        </p:nvGrpSpPr>
        <p:grpSpPr>
          <a:xfrm>
            <a:off x="2223915" y="2809293"/>
            <a:ext cx="2128074" cy="1224135"/>
            <a:chOff x="63467" y="2579522"/>
            <a:chExt cx="2128074" cy="1224135"/>
          </a:xfrm>
        </p:grpSpPr>
        <p:sp>
          <p:nvSpPr>
            <p:cNvPr id="25" name="Rectangle: Rounded Corners 24">
              <a:extLst>
                <a:ext uri="{FF2B5EF4-FFF2-40B4-BE49-F238E27FC236}">
                  <a16:creationId xmlns:a16="http://schemas.microsoft.com/office/drawing/2014/main" id="{B31B8B1E-325D-4CC4-BFBB-782CF89079A1}"/>
                </a:ext>
              </a:extLst>
            </p:cNvPr>
            <p:cNvSpPr/>
            <p:nvPr/>
          </p:nvSpPr>
          <p:spPr>
            <a:xfrm>
              <a:off x="63467" y="2579522"/>
              <a:ext cx="2128074" cy="1224135"/>
            </a:xfrm>
            <a:prstGeom prst="roundRect">
              <a:avLst/>
            </a:prstGeom>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is-IS"/>
            </a:p>
          </p:txBody>
        </p:sp>
        <p:sp>
          <p:nvSpPr>
            <p:cNvPr id="26" name="Rectangle: Rounded Corners 17">
              <a:extLst>
                <a:ext uri="{FF2B5EF4-FFF2-40B4-BE49-F238E27FC236}">
                  <a16:creationId xmlns:a16="http://schemas.microsoft.com/office/drawing/2014/main" id="{EAC5A3E1-3B89-4773-873C-05256629D17C}"/>
                </a:ext>
              </a:extLst>
            </p:cNvPr>
            <p:cNvSpPr txBox="1"/>
            <p:nvPr/>
          </p:nvSpPr>
          <p:spPr>
            <a:xfrm>
              <a:off x="123224" y="2639279"/>
              <a:ext cx="2008560" cy="11046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is-IS" sz="1400" kern="1200"/>
                <a:t>Framvinduskýrslu skilað, ef við á</a:t>
              </a:r>
            </a:p>
          </p:txBody>
        </p:sp>
      </p:grpSp>
      <p:grpSp>
        <p:nvGrpSpPr>
          <p:cNvPr id="22" name="Group 21">
            <a:extLst>
              <a:ext uri="{FF2B5EF4-FFF2-40B4-BE49-F238E27FC236}">
                <a16:creationId xmlns:a16="http://schemas.microsoft.com/office/drawing/2014/main" id="{E34B6BF5-40B5-4363-9304-7FEB2E1F5799}"/>
              </a:ext>
            </a:extLst>
          </p:cNvPr>
          <p:cNvGrpSpPr/>
          <p:nvPr/>
        </p:nvGrpSpPr>
        <p:grpSpPr>
          <a:xfrm>
            <a:off x="2983839" y="1225126"/>
            <a:ext cx="1920779" cy="960408"/>
            <a:chOff x="823391" y="995355"/>
            <a:chExt cx="1920779" cy="960408"/>
          </a:xfrm>
        </p:grpSpPr>
        <p:sp>
          <p:nvSpPr>
            <p:cNvPr id="23" name="Rectangle: Rounded Corners 22">
              <a:extLst>
                <a:ext uri="{FF2B5EF4-FFF2-40B4-BE49-F238E27FC236}">
                  <a16:creationId xmlns:a16="http://schemas.microsoft.com/office/drawing/2014/main" id="{57536B46-8DBD-4A34-9528-554D8A191E62}"/>
                </a:ext>
              </a:extLst>
            </p:cNvPr>
            <p:cNvSpPr/>
            <p:nvPr/>
          </p:nvSpPr>
          <p:spPr>
            <a:xfrm>
              <a:off x="823391" y="995355"/>
              <a:ext cx="1920779" cy="960408"/>
            </a:xfrm>
            <a:prstGeom prst="roundRect">
              <a:avLst/>
            </a:prstGeom>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is-IS"/>
            </a:p>
          </p:txBody>
        </p:sp>
        <p:sp>
          <p:nvSpPr>
            <p:cNvPr id="24" name="Rectangle: Rounded Corners 19">
              <a:extLst>
                <a:ext uri="{FF2B5EF4-FFF2-40B4-BE49-F238E27FC236}">
                  <a16:creationId xmlns:a16="http://schemas.microsoft.com/office/drawing/2014/main" id="{E48B9314-1364-4F05-A2BD-2616095B64A7}"/>
                </a:ext>
              </a:extLst>
            </p:cNvPr>
            <p:cNvSpPr txBox="1"/>
            <p:nvPr/>
          </p:nvSpPr>
          <p:spPr>
            <a:xfrm>
              <a:off x="870274" y="1042238"/>
              <a:ext cx="1827013" cy="8666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is-IS" sz="1400" kern="1200" noProof="0"/>
                <a:t>Lokaskýrslu skilað</a:t>
              </a:r>
            </a:p>
            <a:p>
              <a:pPr marL="0" lvl="0" indent="0" algn="ctr" defTabSz="622300">
                <a:lnSpc>
                  <a:spcPct val="90000"/>
                </a:lnSpc>
                <a:spcBef>
                  <a:spcPct val="0"/>
                </a:spcBef>
                <a:spcAft>
                  <a:spcPct val="35000"/>
                </a:spcAft>
                <a:buNone/>
              </a:pPr>
              <a:r>
                <a:rPr lang="is-IS" sz="1400"/>
                <a:t>Lokagreiðsla styrks greidd út</a:t>
              </a:r>
              <a:endParaRPr lang="is-IS" sz="1400" kern="1200" noProof="0"/>
            </a:p>
          </p:txBody>
        </p:sp>
      </p:grpSp>
      <p:sp>
        <p:nvSpPr>
          <p:cNvPr id="2" name="TextBox 1">
            <a:extLst>
              <a:ext uri="{FF2B5EF4-FFF2-40B4-BE49-F238E27FC236}">
                <a16:creationId xmlns:a16="http://schemas.microsoft.com/office/drawing/2014/main" id="{82EAB2E7-0CAF-4FE5-BA23-D7CAE34A34D9}"/>
              </a:ext>
            </a:extLst>
          </p:cNvPr>
          <p:cNvSpPr txBox="1"/>
          <p:nvPr/>
        </p:nvSpPr>
        <p:spPr>
          <a:xfrm>
            <a:off x="26851" y="4011235"/>
            <a:ext cx="1770992" cy="377494"/>
          </a:xfrm>
          <a:prstGeom prst="rect">
            <a:avLst/>
          </a:prstGeom>
          <a:noFill/>
        </p:spPr>
        <p:txBody>
          <a:bodyPr wrap="square" rtlCol="0">
            <a:spAutoFit/>
          </a:bodyPr>
          <a:lstStyle/>
          <a:p>
            <a:r>
              <a:rPr lang="is-IS" dirty="0"/>
              <a:t>Ferlið: </a:t>
            </a:r>
          </a:p>
        </p:txBody>
      </p:sp>
    </p:spTree>
    <p:extLst>
      <p:ext uri="{BB962C8B-B14F-4D97-AF65-F5344CB8AC3E}">
        <p14:creationId xmlns:p14="http://schemas.microsoft.com/office/powerpoint/2010/main" val="2834945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B5C073D-9E16-4280-A82F-0E83E3F6E374}"/>
              </a:ext>
            </a:extLst>
          </p:cNvPr>
          <p:cNvSpPr>
            <a:spLocks noGrp="1"/>
          </p:cNvSpPr>
          <p:nvPr>
            <p:ph type="body" idx="1"/>
          </p:nvPr>
        </p:nvSpPr>
        <p:spPr>
          <a:xfrm>
            <a:off x="-736" y="1866669"/>
            <a:ext cx="3456330" cy="2872756"/>
          </a:xfrm>
        </p:spPr>
        <p:txBody>
          <a:bodyPr vert="horz" lIns="91440" tIns="45720" rIns="91440" bIns="45720" rtlCol="0" anchor="t">
            <a:normAutofit/>
          </a:bodyPr>
          <a:lstStyle/>
          <a:p>
            <a:r>
              <a:rPr lang="is-IS" b="1" dirty="0">
                <a:solidFill>
                  <a:srgbClr val="004281"/>
                </a:solidFill>
                <a:latin typeface="+mj-lt"/>
                <a:ea typeface="+mj-ea"/>
                <a:cs typeface="+mj-cs"/>
              </a:rPr>
              <a:t>Úthlutanir frá 2012</a:t>
            </a:r>
            <a:endParaRPr lang="en-US" dirty="0"/>
          </a:p>
          <a:p>
            <a:endParaRPr lang="is-IS" sz="2100" dirty="0">
              <a:solidFill>
                <a:schemeClr val="tx1"/>
              </a:solidFill>
            </a:endParaRPr>
          </a:p>
          <a:p>
            <a:pPr marL="342900" indent="-342900">
              <a:buFont typeface="Arial" panose="020B0604020202020204" pitchFamily="34" charset="0"/>
              <a:buChar char="•"/>
            </a:pPr>
            <a:r>
              <a:rPr lang="is-IS" sz="2400" dirty="0">
                <a:solidFill>
                  <a:schemeClr val="tx1"/>
                </a:solidFill>
              </a:rPr>
              <a:t>934 styrkir </a:t>
            </a:r>
            <a:endParaRPr lang="is-IS" sz="2400" dirty="0">
              <a:solidFill>
                <a:schemeClr val="tx1"/>
              </a:solidFill>
              <a:ea typeface="Calibri"/>
              <a:cs typeface="Calibri"/>
            </a:endParaRPr>
          </a:p>
          <a:p>
            <a:pPr marL="342900" indent="-342900">
              <a:buFont typeface="Arial" panose="020B0604020202020204" pitchFamily="34" charset="0"/>
              <a:buChar char="•"/>
            </a:pPr>
            <a:r>
              <a:rPr lang="is-IS" sz="2400" dirty="0">
                <a:solidFill>
                  <a:schemeClr val="tx1"/>
                </a:solidFill>
              </a:rPr>
              <a:t>Rúmlega 8,2 milljarðar</a:t>
            </a:r>
            <a:endParaRPr lang="is-IS" sz="2400" dirty="0">
              <a:solidFill>
                <a:schemeClr val="tx1"/>
              </a:solidFill>
              <a:ea typeface="Calibri"/>
              <a:cs typeface="Calibri"/>
            </a:endParaRPr>
          </a:p>
          <a:p>
            <a:endParaRPr lang="is-IS" sz="2400" dirty="0">
              <a:solidFill>
                <a:schemeClr val="tx1"/>
              </a:solidFill>
            </a:endParaRPr>
          </a:p>
        </p:txBody>
      </p:sp>
      <p:pic>
        <p:nvPicPr>
          <p:cNvPr id="2" name="Picture 1" descr="A map of iceland with blue dots&#10;&#10;AI-generated content may be incorrect.">
            <a:extLst>
              <a:ext uri="{FF2B5EF4-FFF2-40B4-BE49-F238E27FC236}">
                <a16:creationId xmlns:a16="http://schemas.microsoft.com/office/drawing/2014/main" id="{31582916-F19D-2304-3E3A-35B5C80FC32D}"/>
              </a:ext>
            </a:extLst>
          </p:cNvPr>
          <p:cNvPicPr>
            <a:picLocks noChangeAspect="1"/>
          </p:cNvPicPr>
          <p:nvPr/>
        </p:nvPicPr>
        <p:blipFill>
          <a:blip r:embed="rId3"/>
          <a:stretch>
            <a:fillRect/>
          </a:stretch>
        </p:blipFill>
        <p:spPr>
          <a:xfrm>
            <a:off x="3339198" y="274595"/>
            <a:ext cx="8849928" cy="5965568"/>
          </a:xfrm>
          <a:prstGeom prst="rect">
            <a:avLst/>
          </a:prstGeom>
        </p:spPr>
      </p:pic>
    </p:spTree>
    <p:extLst>
      <p:ext uri="{BB962C8B-B14F-4D97-AF65-F5344CB8AC3E}">
        <p14:creationId xmlns:p14="http://schemas.microsoft.com/office/powerpoint/2010/main" val="301733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C1C49-A0EB-1A00-7836-A0F812593143}"/>
              </a:ext>
            </a:extLst>
          </p:cNvPr>
          <p:cNvSpPr>
            <a:spLocks noGrp="1"/>
          </p:cNvSpPr>
          <p:nvPr>
            <p:ph type="title"/>
          </p:nvPr>
        </p:nvSpPr>
        <p:spPr>
          <a:xfrm>
            <a:off x="186128" y="507532"/>
            <a:ext cx="3486462" cy="1325563"/>
          </a:xfrm>
        </p:spPr>
        <p:txBody>
          <a:bodyPr>
            <a:normAutofit fontScale="90000"/>
          </a:bodyPr>
          <a:lstStyle/>
          <a:p>
            <a:r>
              <a:rPr lang="is-IS" dirty="0"/>
              <a:t>Mælaborð ferðaþjónustunnar -töluleg gögn</a:t>
            </a:r>
          </a:p>
        </p:txBody>
      </p:sp>
      <p:sp>
        <p:nvSpPr>
          <p:cNvPr id="5" name="TextBox 4">
            <a:extLst>
              <a:ext uri="{FF2B5EF4-FFF2-40B4-BE49-F238E27FC236}">
                <a16:creationId xmlns:a16="http://schemas.microsoft.com/office/drawing/2014/main" id="{7490621C-6006-5B01-2D01-12FB0A9577F1}"/>
              </a:ext>
            </a:extLst>
          </p:cNvPr>
          <p:cNvSpPr txBox="1"/>
          <p:nvPr/>
        </p:nvSpPr>
        <p:spPr>
          <a:xfrm>
            <a:off x="501445" y="6381136"/>
            <a:ext cx="4739148" cy="369332"/>
          </a:xfrm>
          <a:prstGeom prst="rect">
            <a:avLst/>
          </a:prstGeom>
          <a:noFill/>
        </p:spPr>
        <p:txBody>
          <a:bodyPr wrap="square">
            <a:spAutoFit/>
          </a:bodyPr>
          <a:lstStyle/>
          <a:p>
            <a:r>
              <a:rPr lang="is-IS" dirty="0"/>
              <a:t>https://www.maelabordferdathjonustunnar.is/</a:t>
            </a:r>
          </a:p>
        </p:txBody>
      </p:sp>
      <p:pic>
        <p:nvPicPr>
          <p:cNvPr id="4" name="Picture 3">
            <a:extLst>
              <a:ext uri="{FF2B5EF4-FFF2-40B4-BE49-F238E27FC236}">
                <a16:creationId xmlns:a16="http://schemas.microsoft.com/office/drawing/2014/main" id="{76F54B35-6B9A-81E6-CBDA-2DFF5F513FEB}"/>
              </a:ext>
            </a:extLst>
          </p:cNvPr>
          <p:cNvPicPr>
            <a:picLocks noChangeAspect="1"/>
          </p:cNvPicPr>
          <p:nvPr/>
        </p:nvPicPr>
        <p:blipFill>
          <a:blip r:embed="rId3"/>
          <a:stretch>
            <a:fillRect/>
          </a:stretch>
        </p:blipFill>
        <p:spPr>
          <a:xfrm>
            <a:off x="3494315" y="0"/>
            <a:ext cx="8697686" cy="6238286"/>
          </a:xfrm>
          <a:prstGeom prst="rect">
            <a:avLst/>
          </a:prstGeom>
        </p:spPr>
      </p:pic>
    </p:spTree>
    <p:extLst>
      <p:ext uri="{BB962C8B-B14F-4D97-AF65-F5344CB8AC3E}">
        <p14:creationId xmlns:p14="http://schemas.microsoft.com/office/powerpoint/2010/main" val="1609408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B5420BC8-EBDA-79B3-7AAE-49667675662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11855" b="139"/>
          <a:stretch/>
        </p:blipFill>
        <p:spPr bwMode="auto">
          <a:xfrm>
            <a:off x="1667779" y="1080529"/>
            <a:ext cx="9196866" cy="49017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A590B34-3EBE-4FFC-C3A2-DDFFA19AF609}"/>
              </a:ext>
            </a:extLst>
          </p:cNvPr>
          <p:cNvSpPr txBox="1"/>
          <p:nvPr/>
        </p:nvSpPr>
        <p:spPr>
          <a:xfrm>
            <a:off x="3573624" y="370114"/>
            <a:ext cx="4749281" cy="523220"/>
          </a:xfrm>
          <a:prstGeom prst="rect">
            <a:avLst/>
          </a:prstGeom>
          <a:noFill/>
          <a:effectLst>
            <a:outerShdw blurRad="63500" dist="38100" dir="2700000">
              <a:srgbClr val="000000">
                <a:alpha val="4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s-IS" sz="2800" b="1" dirty="0">
                <a:solidFill>
                  <a:srgbClr val="004281"/>
                </a:solidFill>
                <a:latin typeface="Calibri Light"/>
              </a:rPr>
              <a:t>Fjöldi styrkja eftir landssvæðum</a:t>
            </a:r>
            <a:endParaRPr lang="en-US" dirty="0"/>
          </a:p>
        </p:txBody>
      </p:sp>
    </p:spTree>
    <p:extLst>
      <p:ext uri="{BB962C8B-B14F-4D97-AF65-F5344CB8AC3E}">
        <p14:creationId xmlns:p14="http://schemas.microsoft.com/office/powerpoint/2010/main" val="1370847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2363F-7836-78EB-F57D-1E113698FF01}"/>
              </a:ext>
            </a:extLst>
          </p:cNvPr>
          <p:cNvSpPr>
            <a:spLocks noGrp="1"/>
          </p:cNvSpPr>
          <p:nvPr>
            <p:ph type="title"/>
          </p:nvPr>
        </p:nvSpPr>
        <p:spPr>
          <a:xfrm>
            <a:off x="838199" y="265979"/>
            <a:ext cx="10779369" cy="1325563"/>
          </a:xfrm>
        </p:spPr>
        <p:txBody>
          <a:bodyPr/>
          <a:lstStyle/>
          <a:p>
            <a:r>
              <a:rPr lang="is-IS" dirty="0"/>
              <a:t>Úthlutanir til verkefna sem eru á áfangastaðaáætlun</a:t>
            </a:r>
          </a:p>
        </p:txBody>
      </p:sp>
      <p:sp>
        <p:nvSpPr>
          <p:cNvPr id="7" name="Content Placeholder 6">
            <a:extLst>
              <a:ext uri="{FF2B5EF4-FFF2-40B4-BE49-F238E27FC236}">
                <a16:creationId xmlns:a16="http://schemas.microsoft.com/office/drawing/2014/main" id="{E977F3F3-3A7A-B84E-72AA-D22F413EB557}"/>
              </a:ext>
            </a:extLst>
          </p:cNvPr>
          <p:cNvSpPr>
            <a:spLocks noGrp="1"/>
          </p:cNvSpPr>
          <p:nvPr>
            <p:ph idx="1"/>
          </p:nvPr>
        </p:nvSpPr>
        <p:spPr>
          <a:xfrm>
            <a:off x="1031863" y="1591542"/>
            <a:ext cx="10585705" cy="4406136"/>
          </a:xfrm>
        </p:spPr>
        <p:txBody>
          <a:bodyPr vert="horz" lIns="91440" tIns="45720" rIns="91440" bIns="45720" rtlCol="0" anchor="t">
            <a:normAutofit fontScale="85000" lnSpcReduction="20000"/>
          </a:bodyPr>
          <a:lstStyle/>
          <a:p>
            <a:r>
              <a:rPr lang="is-IS" sz="2400" dirty="0">
                <a:solidFill>
                  <a:schemeClr val="tx1"/>
                </a:solidFill>
              </a:rPr>
              <a:t>Árið 2021 - alls voru 54 verkefni styrkt samtals 807.000.000,- og þar af eitt að beiðni ferðamálaráðherra. </a:t>
            </a:r>
          </a:p>
          <a:p>
            <a:pPr lvl="1"/>
            <a:r>
              <a:rPr lang="is-IS" sz="2000" dirty="0">
                <a:solidFill>
                  <a:schemeClr val="tx1"/>
                </a:solidFill>
              </a:rPr>
              <a:t>Með breyttum lögum og gæðamati þá voru 46 af 53 verkefnum skilgreind á áfangastaðaáætlun innan síns svæðis.</a:t>
            </a:r>
          </a:p>
          <a:p>
            <a:pPr lvl="1"/>
            <a:endParaRPr lang="is-IS" sz="2000" dirty="0">
              <a:solidFill>
                <a:schemeClr val="tx1"/>
              </a:solidFill>
            </a:endParaRPr>
          </a:p>
          <a:p>
            <a:r>
              <a:rPr lang="is-IS" sz="2400" dirty="0">
                <a:solidFill>
                  <a:schemeClr val="tx1"/>
                </a:solidFill>
              </a:rPr>
              <a:t>Árið 2022 – alls voru 54 verkefni styrkt samtals kr. 584.200.000,-. </a:t>
            </a:r>
          </a:p>
          <a:p>
            <a:pPr lvl="1"/>
            <a:r>
              <a:rPr lang="is-IS" sz="2000" dirty="0"/>
              <a:t>44 af 54 verkefnum skilgreind á áfangastaðaáætlun innan síns svæðis.</a:t>
            </a:r>
            <a:endParaRPr lang="is-IS" sz="2000" dirty="0">
              <a:ea typeface="Calibri"/>
              <a:cs typeface="Calibri"/>
            </a:endParaRPr>
          </a:p>
          <a:p>
            <a:pPr lvl="1"/>
            <a:endParaRPr lang="is-IS" sz="2000" dirty="0">
              <a:solidFill>
                <a:schemeClr val="tx1"/>
              </a:solidFill>
            </a:endParaRPr>
          </a:p>
          <a:p>
            <a:r>
              <a:rPr lang="is-IS" sz="2400" dirty="0">
                <a:solidFill>
                  <a:schemeClr val="tx1"/>
                </a:solidFill>
              </a:rPr>
              <a:t>Árið 2023 - alls voru 28 verkefni styrkt samtals kr. 550.000.000,-. </a:t>
            </a:r>
          </a:p>
          <a:p>
            <a:pPr lvl="1"/>
            <a:r>
              <a:rPr lang="is-IS" sz="2000" dirty="0"/>
              <a:t>20 af 28 verkefnum skilgreind á áfangastaðaáætlun innan síns svæðis.</a:t>
            </a:r>
            <a:endParaRPr lang="is-IS" sz="2000" dirty="0">
              <a:ea typeface="Calibri"/>
              <a:cs typeface="Calibri"/>
            </a:endParaRPr>
          </a:p>
          <a:p>
            <a:pPr lvl="1"/>
            <a:endParaRPr lang="is-IS" sz="2000" dirty="0">
              <a:solidFill>
                <a:schemeClr val="tx1"/>
              </a:solidFill>
            </a:endParaRPr>
          </a:p>
          <a:p>
            <a:r>
              <a:rPr lang="is-IS" sz="2400" dirty="0">
                <a:solidFill>
                  <a:schemeClr val="tx1"/>
                </a:solidFill>
              </a:rPr>
              <a:t>Árið 2024 - alls voru 29 verkefni styrkt samtals kr. 538.700.000,-. </a:t>
            </a:r>
          </a:p>
          <a:p>
            <a:pPr lvl="1"/>
            <a:r>
              <a:rPr lang="is-IS" sz="2000" dirty="0"/>
              <a:t>24 af 29 verkefnum skilgreind á áfangastaðaáætlun innan síns svæðis.</a:t>
            </a:r>
            <a:br>
              <a:rPr lang="is-IS" sz="2000" dirty="0"/>
            </a:br>
            <a:endParaRPr lang="is-IS" sz="2000" dirty="0">
              <a:ea typeface="Calibri"/>
              <a:cs typeface="Calibri"/>
            </a:endParaRPr>
          </a:p>
          <a:p>
            <a:r>
              <a:rPr lang="is-IS" sz="2400" dirty="0">
                <a:solidFill>
                  <a:schemeClr val="tx1"/>
                </a:solidFill>
                <a:ea typeface="Calibri"/>
                <a:cs typeface="Calibri"/>
              </a:rPr>
              <a:t>Árið 2025 voru 28 verkefni styrkt að samtals kr. 553.200.000,-</a:t>
            </a:r>
          </a:p>
          <a:p>
            <a:pPr lvl="1"/>
            <a:r>
              <a:rPr lang="is-IS" sz="1700" dirty="0">
                <a:ea typeface="Calibri"/>
                <a:cs typeface="Calibri"/>
              </a:rPr>
              <a:t>26 af 28 verkefnum skilgreind á áfangastaðaáætlun innan síns svæðis.</a:t>
            </a:r>
          </a:p>
          <a:p>
            <a:pPr lvl="1"/>
            <a:endParaRPr lang="is-IS" sz="2000" dirty="0">
              <a:ea typeface="Calibri"/>
              <a:cs typeface="Calibri"/>
            </a:endParaRPr>
          </a:p>
        </p:txBody>
      </p:sp>
    </p:spTree>
    <p:extLst>
      <p:ext uri="{BB962C8B-B14F-4D97-AF65-F5344CB8AC3E}">
        <p14:creationId xmlns:p14="http://schemas.microsoft.com/office/powerpoint/2010/main" val="1092498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C66B0-0699-2041-09CE-25C07A852B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642B8F-AE9B-B7BB-2D4E-1C90A13F00D1}"/>
              </a:ext>
            </a:extLst>
          </p:cNvPr>
          <p:cNvSpPr>
            <a:spLocks noGrp="1"/>
          </p:cNvSpPr>
          <p:nvPr>
            <p:ph type="title"/>
          </p:nvPr>
        </p:nvSpPr>
        <p:spPr>
          <a:xfrm>
            <a:off x="125472" y="2918335"/>
            <a:ext cx="4017987" cy="2452687"/>
          </a:xfrm>
        </p:spPr>
        <p:txBody>
          <a:bodyPr anchor="ctr">
            <a:normAutofit/>
          </a:bodyPr>
          <a:lstStyle/>
          <a:p>
            <a:r>
              <a:rPr lang="is-IS" dirty="0">
                <a:latin typeface="Calibri"/>
                <a:ea typeface="Calibri"/>
                <a:cs typeface="Calibri"/>
              </a:rPr>
              <a:t>Umsóknir fyrir 2025</a:t>
            </a:r>
            <a:br>
              <a:rPr lang="is-IS" sz="3200" dirty="0"/>
            </a:br>
            <a:endParaRPr lang="is-IS" sz="3100">
              <a:ea typeface="Calibri"/>
            </a:endParaRPr>
          </a:p>
        </p:txBody>
      </p:sp>
      <p:pic>
        <p:nvPicPr>
          <p:cNvPr id="4" name="Picture 3">
            <a:extLst>
              <a:ext uri="{FF2B5EF4-FFF2-40B4-BE49-F238E27FC236}">
                <a16:creationId xmlns:a16="http://schemas.microsoft.com/office/drawing/2014/main" id="{A94CBC37-FAC6-659C-CC10-BCB0D4AC78E0}"/>
              </a:ext>
            </a:extLst>
          </p:cNvPr>
          <p:cNvPicPr>
            <a:picLocks noChangeAspect="1"/>
          </p:cNvPicPr>
          <p:nvPr/>
        </p:nvPicPr>
        <p:blipFill rotWithShape="1">
          <a:blip r:embed="rId3"/>
          <a:srcRect l="17231" r="17055" b="1"/>
          <a:stretch/>
        </p:blipFill>
        <p:spPr>
          <a:xfrm>
            <a:off x="20" y="11"/>
            <a:ext cx="12191980" cy="2452688"/>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7DA8BC45-7F23-BAF3-35C3-35E74573ECDD}"/>
              </a:ext>
            </a:extLst>
          </p:cNvPr>
          <p:cNvSpPr>
            <a:spLocks noGrp="1"/>
          </p:cNvSpPr>
          <p:nvPr>
            <p:ph idx="1"/>
          </p:nvPr>
        </p:nvSpPr>
        <p:spPr>
          <a:xfrm>
            <a:off x="3623397" y="2677141"/>
            <a:ext cx="8443131" cy="3235256"/>
          </a:xfrm>
        </p:spPr>
        <p:txBody>
          <a:bodyPr anchor="ctr">
            <a:normAutofit/>
          </a:bodyPr>
          <a:lstStyle/>
          <a:p>
            <a:r>
              <a:rPr lang="is-IS" sz="2400" dirty="0">
                <a:solidFill>
                  <a:schemeClr val="tx1"/>
                </a:solidFill>
              </a:rPr>
              <a:t>Er samkeppnissjóður</a:t>
            </a:r>
            <a:endParaRPr lang="is-IS" sz="2400" dirty="0">
              <a:solidFill>
                <a:schemeClr val="tx1"/>
              </a:solidFill>
              <a:ea typeface="Calibri"/>
              <a:cs typeface="Calibri"/>
            </a:endParaRPr>
          </a:p>
          <a:p>
            <a:r>
              <a:rPr lang="is-IS" sz="2400" dirty="0">
                <a:solidFill>
                  <a:schemeClr val="tx1"/>
                </a:solidFill>
                <a:ea typeface="+mn-lt"/>
                <a:cs typeface="+mn-lt"/>
              </a:rPr>
              <a:t>Alls bárust:</a:t>
            </a:r>
          </a:p>
          <a:p>
            <a:pPr lvl="1"/>
            <a:r>
              <a:rPr lang="is-IS" sz="2000" dirty="0">
                <a:ea typeface="+mn-lt"/>
                <a:cs typeface="+mn-lt"/>
              </a:rPr>
              <a:t>96 umsóknir </a:t>
            </a:r>
          </a:p>
          <a:p>
            <a:pPr lvl="1"/>
            <a:r>
              <a:rPr lang="is-IS" sz="2000" dirty="0">
                <a:ea typeface="+mn-lt"/>
                <a:cs typeface="+mn-lt"/>
              </a:rPr>
              <a:t>um styrki að fjárhæð rúmlega 2,2 milljarða króna </a:t>
            </a:r>
          </a:p>
          <a:p>
            <a:pPr lvl="1"/>
            <a:r>
              <a:rPr lang="is-IS" sz="2000" dirty="0">
                <a:ea typeface="+mn-lt"/>
                <a:cs typeface="+mn-lt"/>
              </a:rPr>
              <a:t>til verkefna að heildarfjárhæð rúmlega 3 milljarða króna</a:t>
            </a:r>
          </a:p>
          <a:p>
            <a:r>
              <a:rPr lang="is-IS" sz="2400" dirty="0">
                <a:solidFill>
                  <a:schemeClr val="tx1"/>
                </a:solidFill>
                <a:ea typeface="+mn-lt"/>
                <a:cs typeface="+mn-lt"/>
              </a:rPr>
              <a:t>35 umsóknir ekki taldar uppfylla formkröfur sjóðsins eða falla utan verksviðs hans</a:t>
            </a:r>
          </a:p>
          <a:p>
            <a:r>
              <a:rPr lang="is-IS" sz="2400" dirty="0">
                <a:solidFill>
                  <a:schemeClr val="tx1"/>
                </a:solidFill>
                <a:ea typeface="Calibri"/>
                <a:cs typeface="Calibri"/>
              </a:rPr>
              <a:t>553,2  milljónum úthlutað til 28 verkefna</a:t>
            </a:r>
          </a:p>
        </p:txBody>
      </p:sp>
    </p:spTree>
    <p:extLst>
      <p:ext uri="{BB962C8B-B14F-4D97-AF65-F5344CB8AC3E}">
        <p14:creationId xmlns:p14="http://schemas.microsoft.com/office/powerpoint/2010/main" val="4013307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08C2E-04C5-04C7-6464-018EEA450A4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6F9B77A-4461-E34C-0B9B-3600C9E09113}"/>
              </a:ext>
            </a:extLst>
          </p:cNvPr>
          <p:cNvSpPr txBox="1"/>
          <p:nvPr/>
        </p:nvSpPr>
        <p:spPr>
          <a:xfrm>
            <a:off x="127587" y="2049692"/>
            <a:ext cx="3273552" cy="1015663"/>
          </a:xfrm>
          <a:prstGeom prst="rect">
            <a:avLst/>
          </a:prstGeom>
          <a:noFill/>
        </p:spPr>
        <p:txBody>
          <a:bodyPr wrap="square" rtlCol="0">
            <a:spAutoFit/>
          </a:bodyPr>
          <a:lstStyle/>
          <a:p>
            <a:r>
              <a:rPr lang="is-IS" sz="3200" b="1" dirty="0">
                <a:solidFill>
                  <a:srgbClr val="004281"/>
                </a:solidFill>
                <a:latin typeface="Calibri" panose="020F0502020204030204" pitchFamily="34" charset="0"/>
                <a:ea typeface="+mj-ea"/>
                <a:cs typeface="Calibri" panose="020F0502020204030204" pitchFamily="34" charset="0"/>
              </a:rPr>
              <a:t>Úthlutun 2025</a:t>
            </a:r>
            <a:br>
              <a:rPr lang="is-IS" sz="3200" b="1" dirty="0">
                <a:solidFill>
                  <a:srgbClr val="004281"/>
                </a:solidFill>
                <a:latin typeface="Calibri" panose="020F0502020204030204" pitchFamily="34" charset="0"/>
                <a:ea typeface="+mj-ea"/>
                <a:cs typeface="Calibri" panose="020F0502020204030204" pitchFamily="34" charset="0"/>
              </a:rPr>
            </a:br>
            <a:r>
              <a:rPr lang="is-IS" sz="2800" b="1" dirty="0">
                <a:solidFill>
                  <a:srgbClr val="004281"/>
                </a:solidFill>
                <a:latin typeface="Calibri" panose="020F0502020204030204" pitchFamily="34" charset="0"/>
                <a:ea typeface="+mj-ea"/>
                <a:cs typeface="Calibri" panose="020F0502020204030204" pitchFamily="34" charset="0"/>
              </a:rPr>
              <a:t>eftir landshlutum</a:t>
            </a:r>
          </a:p>
        </p:txBody>
      </p:sp>
      <p:pic>
        <p:nvPicPr>
          <p:cNvPr id="3" name="Picture 2">
            <a:extLst>
              <a:ext uri="{FF2B5EF4-FFF2-40B4-BE49-F238E27FC236}">
                <a16:creationId xmlns:a16="http://schemas.microsoft.com/office/drawing/2014/main" id="{5AD6A77C-5845-41AF-BD02-7069D395291E}"/>
              </a:ext>
            </a:extLst>
          </p:cNvPr>
          <p:cNvPicPr>
            <a:picLocks noChangeAspect="1"/>
          </p:cNvPicPr>
          <p:nvPr/>
        </p:nvPicPr>
        <p:blipFill>
          <a:blip r:embed="rId3"/>
          <a:stretch>
            <a:fillRect/>
          </a:stretch>
        </p:blipFill>
        <p:spPr>
          <a:xfrm>
            <a:off x="2795616" y="158697"/>
            <a:ext cx="9268797" cy="5985164"/>
          </a:xfrm>
          <a:prstGeom prst="rect">
            <a:avLst/>
          </a:prstGeom>
        </p:spPr>
      </p:pic>
      <p:sp>
        <p:nvSpPr>
          <p:cNvPr id="4" name="Speech Bubble: Oval 3">
            <a:extLst>
              <a:ext uri="{FF2B5EF4-FFF2-40B4-BE49-F238E27FC236}">
                <a16:creationId xmlns:a16="http://schemas.microsoft.com/office/drawing/2014/main" id="{CFCD3325-98DF-ABD6-F27A-177E89E0CC51}"/>
              </a:ext>
            </a:extLst>
          </p:cNvPr>
          <p:cNvSpPr/>
          <p:nvPr/>
        </p:nvSpPr>
        <p:spPr>
          <a:xfrm>
            <a:off x="9144000" y="1901435"/>
            <a:ext cx="2229322"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10 úthlutanir</a:t>
            </a:r>
          </a:p>
          <a:p>
            <a:pPr algn="ctr"/>
            <a:r>
              <a:rPr lang="is-IS" dirty="0"/>
              <a:t>228,4 </a:t>
            </a:r>
            <a:r>
              <a:rPr lang="is-IS" dirty="0" err="1"/>
              <a:t>millj</a:t>
            </a:r>
            <a:r>
              <a:rPr lang="is-IS" dirty="0"/>
              <a:t>.</a:t>
            </a:r>
          </a:p>
        </p:txBody>
      </p:sp>
      <p:sp>
        <p:nvSpPr>
          <p:cNvPr id="5" name="Speech Bubble: Oval 4">
            <a:extLst>
              <a:ext uri="{FF2B5EF4-FFF2-40B4-BE49-F238E27FC236}">
                <a16:creationId xmlns:a16="http://schemas.microsoft.com/office/drawing/2014/main" id="{6126FC9D-11E3-9224-4E84-A49B7172A352}"/>
              </a:ext>
            </a:extLst>
          </p:cNvPr>
          <p:cNvSpPr/>
          <p:nvPr/>
        </p:nvSpPr>
        <p:spPr>
          <a:xfrm>
            <a:off x="4043247" y="1970071"/>
            <a:ext cx="2229322"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3 úthlutanir</a:t>
            </a:r>
          </a:p>
          <a:p>
            <a:pPr algn="ctr"/>
            <a:r>
              <a:rPr lang="is-IS" dirty="0"/>
              <a:t>26,6 </a:t>
            </a:r>
            <a:r>
              <a:rPr lang="is-IS" dirty="0" err="1"/>
              <a:t>millj</a:t>
            </a:r>
            <a:r>
              <a:rPr lang="is-IS" dirty="0"/>
              <a:t>.</a:t>
            </a:r>
          </a:p>
        </p:txBody>
      </p:sp>
      <p:sp>
        <p:nvSpPr>
          <p:cNvPr id="6" name="Speech Bubble: Oval 5">
            <a:extLst>
              <a:ext uri="{FF2B5EF4-FFF2-40B4-BE49-F238E27FC236}">
                <a16:creationId xmlns:a16="http://schemas.microsoft.com/office/drawing/2014/main" id="{B7E0FA18-D19D-BD28-EE1B-F148C3BD4B68}"/>
              </a:ext>
            </a:extLst>
          </p:cNvPr>
          <p:cNvSpPr/>
          <p:nvPr/>
        </p:nvSpPr>
        <p:spPr>
          <a:xfrm>
            <a:off x="3265895" y="232592"/>
            <a:ext cx="2229322"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4 úthlutanir</a:t>
            </a:r>
          </a:p>
          <a:p>
            <a:pPr algn="ctr"/>
            <a:r>
              <a:rPr lang="is-IS" dirty="0"/>
              <a:t>55,5 </a:t>
            </a:r>
            <a:r>
              <a:rPr lang="is-IS" dirty="0" err="1"/>
              <a:t>millj</a:t>
            </a:r>
            <a:r>
              <a:rPr lang="is-IS" dirty="0"/>
              <a:t>.</a:t>
            </a:r>
          </a:p>
        </p:txBody>
      </p:sp>
      <p:sp>
        <p:nvSpPr>
          <p:cNvPr id="8" name="Speech Bubble: Oval 7">
            <a:extLst>
              <a:ext uri="{FF2B5EF4-FFF2-40B4-BE49-F238E27FC236}">
                <a16:creationId xmlns:a16="http://schemas.microsoft.com/office/drawing/2014/main" id="{ED3DFEEF-24BC-8987-A457-8DFAB4DC260B}"/>
              </a:ext>
            </a:extLst>
          </p:cNvPr>
          <p:cNvSpPr/>
          <p:nvPr/>
        </p:nvSpPr>
        <p:spPr>
          <a:xfrm>
            <a:off x="6914678" y="527316"/>
            <a:ext cx="2229322"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7 úthlutanir</a:t>
            </a:r>
          </a:p>
          <a:p>
            <a:pPr algn="ctr"/>
            <a:r>
              <a:rPr lang="is-IS" dirty="0"/>
              <a:t>170 </a:t>
            </a:r>
            <a:r>
              <a:rPr lang="is-IS" dirty="0" err="1"/>
              <a:t>millj</a:t>
            </a:r>
            <a:r>
              <a:rPr lang="is-IS" dirty="0"/>
              <a:t>.</a:t>
            </a:r>
          </a:p>
        </p:txBody>
      </p:sp>
      <p:sp>
        <p:nvSpPr>
          <p:cNvPr id="9" name="Speech Bubble: Oval 8">
            <a:extLst>
              <a:ext uri="{FF2B5EF4-FFF2-40B4-BE49-F238E27FC236}">
                <a16:creationId xmlns:a16="http://schemas.microsoft.com/office/drawing/2014/main" id="{E0F7A087-6A5B-559B-984C-06D55EE2033F}"/>
              </a:ext>
            </a:extLst>
          </p:cNvPr>
          <p:cNvSpPr/>
          <p:nvPr/>
        </p:nvSpPr>
        <p:spPr>
          <a:xfrm>
            <a:off x="2151234" y="4759425"/>
            <a:ext cx="2229322" cy="1277137"/>
          </a:xfrm>
          <a:prstGeom prst="wedgeEllipseCallout">
            <a:avLst>
              <a:gd name="adj1" fmla="val 52726"/>
              <a:gd name="adj2" fmla="val -2034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1 úthlutun</a:t>
            </a:r>
          </a:p>
          <a:p>
            <a:pPr algn="ctr"/>
            <a:r>
              <a:rPr lang="is-IS" dirty="0"/>
              <a:t>4,9 </a:t>
            </a:r>
            <a:r>
              <a:rPr lang="is-IS" dirty="0" err="1"/>
              <a:t>millj</a:t>
            </a:r>
            <a:r>
              <a:rPr lang="is-IS" dirty="0"/>
              <a:t>.</a:t>
            </a:r>
          </a:p>
        </p:txBody>
      </p:sp>
      <p:sp>
        <p:nvSpPr>
          <p:cNvPr id="10" name="Speech Bubble: Oval 9">
            <a:extLst>
              <a:ext uri="{FF2B5EF4-FFF2-40B4-BE49-F238E27FC236}">
                <a16:creationId xmlns:a16="http://schemas.microsoft.com/office/drawing/2014/main" id="{DA085C70-3ABC-D450-2189-4FFAD99535A6}"/>
              </a:ext>
            </a:extLst>
          </p:cNvPr>
          <p:cNvSpPr/>
          <p:nvPr/>
        </p:nvSpPr>
        <p:spPr>
          <a:xfrm>
            <a:off x="6409617" y="4120856"/>
            <a:ext cx="2229322"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2 úthlutanir</a:t>
            </a:r>
          </a:p>
          <a:p>
            <a:pPr algn="ctr"/>
            <a:r>
              <a:rPr lang="is-IS" dirty="0"/>
              <a:t>52,9 </a:t>
            </a:r>
            <a:r>
              <a:rPr lang="is-IS" dirty="0" err="1"/>
              <a:t>millj</a:t>
            </a:r>
            <a:r>
              <a:rPr lang="is-IS" dirty="0"/>
              <a:t>.</a:t>
            </a:r>
          </a:p>
        </p:txBody>
      </p:sp>
      <p:sp>
        <p:nvSpPr>
          <p:cNvPr id="11" name="Speech Bubble: Oval 10">
            <a:extLst>
              <a:ext uri="{FF2B5EF4-FFF2-40B4-BE49-F238E27FC236}">
                <a16:creationId xmlns:a16="http://schemas.microsoft.com/office/drawing/2014/main" id="{C2626C9C-1F18-AA7F-B8C4-9C1C15451567}"/>
              </a:ext>
            </a:extLst>
          </p:cNvPr>
          <p:cNvSpPr/>
          <p:nvPr/>
        </p:nvSpPr>
        <p:spPr>
          <a:xfrm>
            <a:off x="4535475" y="3374988"/>
            <a:ext cx="2229322" cy="1277137"/>
          </a:xfrm>
          <a:prstGeom prst="wedgeEllipseCallout">
            <a:avLst>
              <a:gd name="adj1" fmla="val -25918"/>
              <a:gd name="adj2" fmla="val 5954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1 úthlutun</a:t>
            </a:r>
          </a:p>
          <a:p>
            <a:pPr algn="ctr"/>
            <a:r>
              <a:rPr lang="is-IS" dirty="0"/>
              <a:t>16 </a:t>
            </a:r>
            <a:r>
              <a:rPr lang="is-IS" dirty="0" err="1"/>
              <a:t>millj</a:t>
            </a:r>
            <a:r>
              <a:rPr lang="is-IS" dirty="0"/>
              <a:t>.</a:t>
            </a:r>
          </a:p>
        </p:txBody>
      </p:sp>
    </p:spTree>
    <p:extLst>
      <p:ext uri="{BB962C8B-B14F-4D97-AF65-F5344CB8AC3E}">
        <p14:creationId xmlns:p14="http://schemas.microsoft.com/office/powerpoint/2010/main" val="42528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58A79-A62E-495A-BFED-D2703D13C8F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A58E4E3-F739-830C-B73D-B4BC63DC4DC5}"/>
              </a:ext>
            </a:extLst>
          </p:cNvPr>
          <p:cNvSpPr txBox="1"/>
          <p:nvPr/>
        </p:nvSpPr>
        <p:spPr>
          <a:xfrm>
            <a:off x="467654" y="576072"/>
            <a:ext cx="6181624" cy="584775"/>
          </a:xfrm>
          <a:prstGeom prst="rect">
            <a:avLst/>
          </a:prstGeom>
          <a:noFill/>
        </p:spPr>
        <p:txBody>
          <a:bodyPr wrap="square" rtlCol="0">
            <a:spAutoFit/>
          </a:bodyPr>
          <a:lstStyle/>
          <a:p>
            <a:r>
              <a:rPr lang="is-IS" sz="3200" b="1" dirty="0">
                <a:solidFill>
                  <a:srgbClr val="004281"/>
                </a:solidFill>
                <a:latin typeface="Calibri" panose="020F0502020204030204" pitchFamily="34" charset="0"/>
                <a:ea typeface="+mj-ea"/>
                <a:cs typeface="Calibri" panose="020F0502020204030204" pitchFamily="34" charset="0"/>
              </a:rPr>
              <a:t>Úthlutun 2025 eftir landshlutum</a:t>
            </a:r>
          </a:p>
        </p:txBody>
      </p:sp>
      <p:grpSp>
        <p:nvGrpSpPr>
          <p:cNvPr id="18" name="Group 17">
            <a:extLst>
              <a:ext uri="{FF2B5EF4-FFF2-40B4-BE49-F238E27FC236}">
                <a16:creationId xmlns:a16="http://schemas.microsoft.com/office/drawing/2014/main" id="{99766DC6-407C-4B30-C94F-ED2206646130}"/>
              </a:ext>
            </a:extLst>
          </p:cNvPr>
          <p:cNvGrpSpPr/>
          <p:nvPr/>
        </p:nvGrpSpPr>
        <p:grpSpPr>
          <a:xfrm>
            <a:off x="294798" y="1878195"/>
            <a:ext cx="10912270" cy="3562863"/>
            <a:chOff x="294798" y="1878195"/>
            <a:chExt cx="9813479" cy="3101609"/>
          </a:xfrm>
        </p:grpSpPr>
        <p:pic>
          <p:nvPicPr>
            <p:cNvPr id="15" name="Picture 14">
              <a:extLst>
                <a:ext uri="{FF2B5EF4-FFF2-40B4-BE49-F238E27FC236}">
                  <a16:creationId xmlns:a16="http://schemas.microsoft.com/office/drawing/2014/main" id="{9D8CFD1F-787B-CEF9-B72A-CB689FFE664D}"/>
                </a:ext>
              </a:extLst>
            </p:cNvPr>
            <p:cNvPicPr>
              <a:picLocks noChangeAspect="1"/>
            </p:cNvPicPr>
            <p:nvPr/>
          </p:nvPicPr>
          <p:blipFill>
            <a:blip r:embed="rId2"/>
            <a:stretch>
              <a:fillRect/>
            </a:stretch>
          </p:blipFill>
          <p:spPr>
            <a:xfrm>
              <a:off x="294798" y="2965914"/>
              <a:ext cx="1670028" cy="1980482"/>
            </a:xfrm>
            <a:prstGeom prst="rect">
              <a:avLst/>
            </a:prstGeom>
          </p:spPr>
        </p:pic>
        <p:pic>
          <p:nvPicPr>
            <p:cNvPr id="17" name="Picture 16">
              <a:extLst>
                <a:ext uri="{FF2B5EF4-FFF2-40B4-BE49-F238E27FC236}">
                  <a16:creationId xmlns:a16="http://schemas.microsoft.com/office/drawing/2014/main" id="{2101DFD9-4441-8FB6-0F6D-F354AFA938CB}"/>
                </a:ext>
              </a:extLst>
            </p:cNvPr>
            <p:cNvPicPr>
              <a:picLocks noChangeAspect="1"/>
            </p:cNvPicPr>
            <p:nvPr/>
          </p:nvPicPr>
          <p:blipFill>
            <a:blip r:embed="rId3"/>
            <a:stretch>
              <a:fillRect/>
            </a:stretch>
          </p:blipFill>
          <p:spPr>
            <a:xfrm>
              <a:off x="2083722" y="1878195"/>
              <a:ext cx="8024555" cy="3101609"/>
            </a:xfrm>
            <a:prstGeom prst="rect">
              <a:avLst/>
            </a:prstGeom>
          </p:spPr>
        </p:pic>
      </p:grpSp>
    </p:spTree>
    <p:extLst>
      <p:ext uri="{BB962C8B-B14F-4D97-AF65-F5344CB8AC3E}">
        <p14:creationId xmlns:p14="http://schemas.microsoft.com/office/powerpoint/2010/main" val="1152687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405CD-D9E0-96B3-AF18-14785361255F}"/>
              </a:ext>
            </a:extLst>
          </p:cNvPr>
          <p:cNvSpPr>
            <a:spLocks noGrp="1"/>
          </p:cNvSpPr>
          <p:nvPr>
            <p:ph type="title"/>
          </p:nvPr>
        </p:nvSpPr>
        <p:spPr>
          <a:xfrm>
            <a:off x="838200" y="365126"/>
            <a:ext cx="10515600" cy="847148"/>
          </a:xfrm>
        </p:spPr>
        <p:txBody>
          <a:bodyPr/>
          <a:lstStyle/>
          <a:p>
            <a:r>
              <a:rPr lang="is-IS" sz="3200" b="1" dirty="0">
                <a:solidFill>
                  <a:srgbClr val="004281"/>
                </a:solidFill>
                <a:latin typeface="Calibri" panose="020F0502020204030204" pitchFamily="34" charset="0"/>
                <a:ea typeface="+mj-ea"/>
                <a:cs typeface="Calibri" panose="020F0502020204030204" pitchFamily="34" charset="0"/>
              </a:rPr>
              <a:t>Úthlutun 2025 eftir styrkþega</a:t>
            </a:r>
          </a:p>
        </p:txBody>
      </p:sp>
      <p:graphicFrame>
        <p:nvGraphicFramePr>
          <p:cNvPr id="3" name="Table 2">
            <a:extLst>
              <a:ext uri="{FF2B5EF4-FFF2-40B4-BE49-F238E27FC236}">
                <a16:creationId xmlns:a16="http://schemas.microsoft.com/office/drawing/2014/main" id="{01217FF7-3043-1520-58C2-6DD13217741D}"/>
              </a:ext>
            </a:extLst>
          </p:cNvPr>
          <p:cNvGraphicFramePr>
            <a:graphicFrameLocks noGrp="1"/>
          </p:cNvGraphicFramePr>
          <p:nvPr>
            <p:extLst>
              <p:ext uri="{D42A27DB-BD31-4B8C-83A1-F6EECF244321}">
                <p14:modId xmlns:p14="http://schemas.microsoft.com/office/powerpoint/2010/main" val="1077421123"/>
              </p:ext>
            </p:extLst>
          </p:nvPr>
        </p:nvGraphicFramePr>
        <p:xfrm>
          <a:off x="518390" y="1316182"/>
          <a:ext cx="9443028" cy="1409700"/>
        </p:xfrm>
        <a:graphic>
          <a:graphicData uri="http://schemas.openxmlformats.org/drawingml/2006/table">
            <a:tbl>
              <a:tblPr>
                <a:tableStyleId>{5C22544A-7EE6-4342-B048-85BDC9FD1C3A}</a:tableStyleId>
              </a:tblPr>
              <a:tblGrid>
                <a:gridCol w="4257550">
                  <a:extLst>
                    <a:ext uri="{9D8B030D-6E8A-4147-A177-3AD203B41FA5}">
                      <a16:colId xmlns:a16="http://schemas.microsoft.com/office/drawing/2014/main" val="2588209097"/>
                    </a:ext>
                  </a:extLst>
                </a:gridCol>
                <a:gridCol w="2592739">
                  <a:extLst>
                    <a:ext uri="{9D8B030D-6E8A-4147-A177-3AD203B41FA5}">
                      <a16:colId xmlns:a16="http://schemas.microsoft.com/office/drawing/2014/main" val="2853393301"/>
                    </a:ext>
                  </a:extLst>
                </a:gridCol>
                <a:gridCol w="2592739">
                  <a:extLst>
                    <a:ext uri="{9D8B030D-6E8A-4147-A177-3AD203B41FA5}">
                      <a16:colId xmlns:a16="http://schemas.microsoft.com/office/drawing/2014/main" val="2619584850"/>
                    </a:ext>
                  </a:extLst>
                </a:gridCol>
              </a:tblGrid>
              <a:tr h="182880">
                <a:tc>
                  <a:txBody>
                    <a:bodyPr/>
                    <a:lstStyle/>
                    <a:p>
                      <a:pPr algn="l" fontAlgn="b"/>
                      <a:endParaRPr lang="is-IS" sz="1800" b="0" i="0" u="none" strike="noStrike" dirty="0">
                        <a:solidFill>
                          <a:srgbClr val="000000"/>
                        </a:solidFill>
                        <a:effectLst/>
                        <a:latin typeface="Aptos Narrow" panose="020B0004020202020204" pitchFamily="34" charset="0"/>
                      </a:endParaRPr>
                    </a:p>
                  </a:txBody>
                  <a:tcPr marL="7620" marR="7620" marT="7620" marB="0" anchor="b">
                    <a:solidFill>
                      <a:schemeClr val="tx2"/>
                    </a:solidFill>
                  </a:tcPr>
                </a:tc>
                <a:tc>
                  <a:txBody>
                    <a:bodyPr/>
                    <a:lstStyle/>
                    <a:p>
                      <a:pPr algn="l" fontAlgn="b"/>
                      <a:r>
                        <a:rPr lang="is-IS" sz="1800" u="none" strike="noStrike" dirty="0">
                          <a:solidFill>
                            <a:schemeClr val="bg1"/>
                          </a:solidFill>
                          <a:effectLst/>
                        </a:rPr>
                        <a:t>Fjöldi styrkja</a:t>
                      </a:r>
                      <a:endParaRPr lang="is-IS" sz="1800" b="0" i="0" u="none" strike="noStrike" dirty="0">
                        <a:solidFill>
                          <a:schemeClr val="bg1"/>
                        </a:solidFill>
                        <a:effectLst/>
                        <a:latin typeface="Aptos Narrow" panose="020B0004020202020204" pitchFamily="34" charset="0"/>
                      </a:endParaRPr>
                    </a:p>
                  </a:txBody>
                  <a:tcPr marL="7620" marR="7620" marT="7620" marB="0" anchor="b">
                    <a:solidFill>
                      <a:schemeClr val="tx2"/>
                    </a:solidFill>
                  </a:tcPr>
                </a:tc>
                <a:tc>
                  <a:txBody>
                    <a:bodyPr/>
                    <a:lstStyle/>
                    <a:p>
                      <a:pPr algn="l" fontAlgn="b"/>
                      <a:r>
                        <a:rPr lang="is-IS" sz="1800" u="none" strike="noStrike" dirty="0">
                          <a:solidFill>
                            <a:schemeClr val="bg1"/>
                          </a:solidFill>
                          <a:effectLst/>
                        </a:rPr>
                        <a:t>Upphæð</a:t>
                      </a:r>
                      <a:endParaRPr lang="is-IS" sz="1800" b="0" i="0" u="none" strike="noStrike" dirty="0">
                        <a:solidFill>
                          <a:schemeClr val="bg1"/>
                        </a:solidFill>
                        <a:effectLst/>
                        <a:latin typeface="Aptos Narrow" panose="020B0004020202020204" pitchFamily="34" charset="0"/>
                      </a:endParaRPr>
                    </a:p>
                  </a:txBody>
                  <a:tcPr marL="7620" marR="7620" marT="7620" marB="0" anchor="b">
                    <a:solidFill>
                      <a:schemeClr val="tx2"/>
                    </a:solidFill>
                  </a:tcPr>
                </a:tc>
                <a:extLst>
                  <a:ext uri="{0D108BD9-81ED-4DB2-BD59-A6C34878D82A}">
                    <a16:rowId xmlns:a16="http://schemas.microsoft.com/office/drawing/2014/main" val="3805716384"/>
                  </a:ext>
                </a:extLst>
              </a:tr>
              <a:tr h="182880">
                <a:tc>
                  <a:txBody>
                    <a:bodyPr/>
                    <a:lstStyle/>
                    <a:p>
                      <a:pPr algn="l" fontAlgn="b"/>
                      <a:r>
                        <a:rPr lang="is-IS" sz="1800" u="none" strike="noStrike" dirty="0">
                          <a:effectLst/>
                        </a:rPr>
                        <a:t>Sveitarfélag</a:t>
                      </a:r>
                      <a:endParaRPr lang="is-I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is-IS" sz="1800" u="none" strike="noStrike">
                          <a:effectLst/>
                        </a:rPr>
                        <a:t>19</a:t>
                      </a:r>
                      <a:endParaRPr lang="is-I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is-IS" sz="1800" b="0" i="0" u="none" strike="noStrike" dirty="0">
                          <a:solidFill>
                            <a:srgbClr val="000000"/>
                          </a:solidFill>
                          <a:effectLst/>
                          <a:latin typeface="Aptos Narrow" panose="020B0004020202020204" pitchFamily="34" charset="0"/>
                        </a:rPr>
                        <a:t>383.984.500</a:t>
                      </a:r>
                    </a:p>
                  </a:txBody>
                  <a:tcPr marL="7620" marR="7620" marT="7620" marB="0" anchor="b"/>
                </a:tc>
                <a:extLst>
                  <a:ext uri="{0D108BD9-81ED-4DB2-BD59-A6C34878D82A}">
                    <a16:rowId xmlns:a16="http://schemas.microsoft.com/office/drawing/2014/main" val="1035636354"/>
                  </a:ext>
                </a:extLst>
              </a:tr>
              <a:tr h="182880">
                <a:tc>
                  <a:txBody>
                    <a:bodyPr/>
                    <a:lstStyle/>
                    <a:p>
                      <a:pPr algn="l" fontAlgn="b"/>
                      <a:r>
                        <a:rPr lang="is-IS" sz="1800" u="none" strike="noStrike" dirty="0">
                          <a:effectLst/>
                        </a:rPr>
                        <a:t>Fyrirtæki</a:t>
                      </a:r>
                      <a:endParaRPr lang="is-I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is-IS" sz="1800" u="none" strike="noStrike" dirty="0">
                          <a:effectLst/>
                        </a:rPr>
                        <a:t>5</a:t>
                      </a:r>
                      <a:endParaRPr lang="is-I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is-IS" sz="1800" b="0" i="0" u="none" strike="noStrike" dirty="0">
                          <a:solidFill>
                            <a:srgbClr val="000000"/>
                          </a:solidFill>
                          <a:effectLst/>
                          <a:latin typeface="Aptos Narrow" panose="020B0004020202020204" pitchFamily="34" charset="0"/>
                        </a:rPr>
                        <a:t>57.296.914</a:t>
                      </a:r>
                    </a:p>
                  </a:txBody>
                  <a:tcPr marL="7620" marR="7620" marT="7620" marB="0" anchor="b"/>
                </a:tc>
                <a:extLst>
                  <a:ext uri="{0D108BD9-81ED-4DB2-BD59-A6C34878D82A}">
                    <a16:rowId xmlns:a16="http://schemas.microsoft.com/office/drawing/2014/main" val="3306722927"/>
                  </a:ext>
                </a:extLst>
              </a:tr>
              <a:tr h="182880">
                <a:tc>
                  <a:txBody>
                    <a:bodyPr/>
                    <a:lstStyle/>
                    <a:p>
                      <a:pPr algn="l" fontAlgn="b"/>
                      <a:r>
                        <a:rPr lang="is-IS" sz="1800" u="none" strike="noStrike">
                          <a:effectLst/>
                        </a:rPr>
                        <a:t>Landeigandi</a:t>
                      </a:r>
                      <a:endParaRPr lang="is-I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is-IS" sz="1800" u="none" strike="noStrike">
                          <a:effectLst/>
                        </a:rPr>
                        <a:t>2</a:t>
                      </a:r>
                      <a:endParaRPr lang="is-I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is-IS" sz="1800" b="0" i="0" u="none" strike="noStrike" dirty="0">
                          <a:solidFill>
                            <a:srgbClr val="000000"/>
                          </a:solidFill>
                          <a:effectLst/>
                          <a:latin typeface="Aptos Narrow" panose="020B0004020202020204" pitchFamily="34" charset="0"/>
                        </a:rPr>
                        <a:t>98.521.616</a:t>
                      </a:r>
                    </a:p>
                  </a:txBody>
                  <a:tcPr marL="7620" marR="7620" marT="7620" marB="0" anchor="b"/>
                </a:tc>
                <a:extLst>
                  <a:ext uri="{0D108BD9-81ED-4DB2-BD59-A6C34878D82A}">
                    <a16:rowId xmlns:a16="http://schemas.microsoft.com/office/drawing/2014/main" val="2981279022"/>
                  </a:ext>
                </a:extLst>
              </a:tr>
              <a:tr h="182880">
                <a:tc>
                  <a:txBody>
                    <a:bodyPr/>
                    <a:lstStyle/>
                    <a:p>
                      <a:pPr algn="l" fontAlgn="b"/>
                      <a:r>
                        <a:rPr lang="is-IS" sz="1800" u="none" strike="noStrike" dirty="0">
                          <a:effectLst/>
                        </a:rPr>
                        <a:t>Áhugamannafélag</a:t>
                      </a:r>
                      <a:endParaRPr lang="is-I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r>
                        <a:rPr lang="is-IS" sz="1800" u="none" strike="noStrike">
                          <a:effectLst/>
                        </a:rPr>
                        <a:t>2</a:t>
                      </a:r>
                      <a:endParaRPr lang="is-I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is-IS" sz="1800" b="0" i="0" u="none" strike="noStrike" dirty="0">
                          <a:solidFill>
                            <a:srgbClr val="000000"/>
                          </a:solidFill>
                          <a:effectLst/>
                          <a:latin typeface="Aptos Narrow" panose="020B0004020202020204" pitchFamily="34" charset="0"/>
                        </a:rPr>
                        <a:t>13.382.000</a:t>
                      </a:r>
                    </a:p>
                  </a:txBody>
                  <a:tcPr marL="7620" marR="7620" marT="7620" marB="0" anchor="b"/>
                </a:tc>
                <a:extLst>
                  <a:ext uri="{0D108BD9-81ED-4DB2-BD59-A6C34878D82A}">
                    <a16:rowId xmlns:a16="http://schemas.microsoft.com/office/drawing/2014/main" val="3174831835"/>
                  </a:ext>
                </a:extLst>
              </a:tr>
            </a:tbl>
          </a:graphicData>
        </a:graphic>
      </p:graphicFrame>
      <mc:AlternateContent xmlns:mc="http://schemas.openxmlformats.org/markup-compatibility/2006" xmlns:cx1="http://schemas.microsoft.com/office/drawing/2015/9/8/chartex">
        <mc:Choice Requires="cx1">
          <p:graphicFrame>
            <p:nvGraphicFramePr>
              <p:cNvPr id="4" name="Chart 3">
                <a:extLst>
                  <a:ext uri="{FF2B5EF4-FFF2-40B4-BE49-F238E27FC236}">
                    <a16:creationId xmlns:a16="http://schemas.microsoft.com/office/drawing/2014/main" id="{3D27AE9B-8756-CEE1-A4D8-28B68B763B2A}"/>
                  </a:ext>
                </a:extLst>
              </p:cNvPr>
              <p:cNvGraphicFramePr/>
              <p:nvPr>
                <p:extLst>
                  <p:ext uri="{D42A27DB-BD31-4B8C-83A1-F6EECF244321}">
                    <p14:modId xmlns:p14="http://schemas.microsoft.com/office/powerpoint/2010/main" val="1204701185"/>
                  </p:ext>
                </p:extLst>
              </p:nvPr>
            </p:nvGraphicFramePr>
            <p:xfrm>
              <a:off x="518390" y="3389592"/>
              <a:ext cx="9509782" cy="2748915"/>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4" name="Chart 3">
                <a:extLst>
                  <a:ext uri="{FF2B5EF4-FFF2-40B4-BE49-F238E27FC236}">
                    <a16:creationId xmlns:a16="http://schemas.microsoft.com/office/drawing/2014/main" id="{3D27AE9B-8756-CEE1-A4D8-28B68B763B2A}"/>
                  </a:ext>
                </a:extLst>
              </p:cNvPr>
              <p:cNvPicPr>
                <a:picLocks noGrp="1" noRot="1" noChangeAspect="1" noMove="1" noResize="1" noEditPoints="1" noAdjustHandles="1" noChangeArrowheads="1" noChangeShapeType="1"/>
              </p:cNvPicPr>
              <p:nvPr/>
            </p:nvPicPr>
            <p:blipFill>
              <a:blip r:embed="rId3"/>
              <a:stretch>
                <a:fillRect/>
              </a:stretch>
            </p:blipFill>
            <p:spPr>
              <a:xfrm>
                <a:off x="518390" y="3389592"/>
                <a:ext cx="9509782" cy="2748915"/>
              </a:xfrm>
              <a:prstGeom prst="rect">
                <a:avLst/>
              </a:prstGeom>
            </p:spPr>
          </p:pic>
        </mc:Fallback>
      </mc:AlternateContent>
    </p:spTree>
    <p:extLst>
      <p:ext uri="{BB962C8B-B14F-4D97-AF65-F5344CB8AC3E}">
        <p14:creationId xmlns:p14="http://schemas.microsoft.com/office/powerpoint/2010/main" val="2311643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10A2C0-1663-0123-8B18-71ACFF323CA2}"/>
              </a:ext>
            </a:extLst>
          </p:cNvPr>
          <p:cNvSpPr txBox="1">
            <a:spLocks noGrp="1"/>
          </p:cNvSpPr>
          <p:nvPr>
            <p:ph type="title"/>
          </p:nvPr>
        </p:nvSpPr>
        <p:spPr>
          <a:xfrm>
            <a:off x="0" y="2264602"/>
            <a:ext cx="3846226" cy="867930"/>
          </a:xfrm>
          <a:prstGeom prst="rect">
            <a:avLst/>
          </a:prstGeom>
          <a:noFill/>
        </p:spPr>
        <p:txBody>
          <a:bodyPr wrap="square" rtlCol="0">
            <a:spAutoFit/>
          </a:bodyPr>
          <a:lstStyle/>
          <a:p>
            <a:r>
              <a:rPr lang="is-IS" sz="2800" b="1" dirty="0">
                <a:solidFill>
                  <a:srgbClr val="004281"/>
                </a:solidFill>
                <a:latin typeface="Calibri" panose="020F0502020204030204" pitchFamily="34" charset="0"/>
                <a:ea typeface="+mj-ea"/>
                <a:cs typeface="Calibri" panose="020F0502020204030204" pitchFamily="34" charset="0"/>
              </a:rPr>
              <a:t>Hæstu úthlutanir</a:t>
            </a:r>
            <a:br>
              <a:rPr lang="is-IS" sz="2800" b="1" dirty="0">
                <a:solidFill>
                  <a:srgbClr val="004281"/>
                </a:solidFill>
                <a:latin typeface="Calibri" panose="020F0502020204030204" pitchFamily="34" charset="0"/>
                <a:ea typeface="+mj-ea"/>
                <a:cs typeface="Calibri" panose="020F0502020204030204" pitchFamily="34" charset="0"/>
              </a:rPr>
            </a:br>
            <a:r>
              <a:rPr lang="is-IS" sz="2800" b="1" dirty="0">
                <a:solidFill>
                  <a:srgbClr val="004281"/>
                </a:solidFill>
                <a:latin typeface="Calibri" panose="020F0502020204030204" pitchFamily="34" charset="0"/>
                <a:ea typeface="+mj-ea"/>
                <a:cs typeface="Calibri" panose="020F0502020204030204" pitchFamily="34" charset="0"/>
              </a:rPr>
              <a:t> 2025</a:t>
            </a:r>
          </a:p>
        </p:txBody>
      </p:sp>
      <p:pic>
        <p:nvPicPr>
          <p:cNvPr id="5" name="Picture 4">
            <a:extLst>
              <a:ext uri="{FF2B5EF4-FFF2-40B4-BE49-F238E27FC236}">
                <a16:creationId xmlns:a16="http://schemas.microsoft.com/office/drawing/2014/main" id="{DCE3AD0F-0FC5-89CC-649C-B1478D4547CE}"/>
              </a:ext>
            </a:extLst>
          </p:cNvPr>
          <p:cNvPicPr>
            <a:picLocks noChangeAspect="1"/>
          </p:cNvPicPr>
          <p:nvPr/>
        </p:nvPicPr>
        <p:blipFill>
          <a:blip r:embed="rId3"/>
          <a:stretch>
            <a:fillRect/>
          </a:stretch>
        </p:blipFill>
        <p:spPr>
          <a:xfrm>
            <a:off x="2668249" y="270315"/>
            <a:ext cx="9256426" cy="5729945"/>
          </a:xfrm>
          <a:prstGeom prst="rect">
            <a:avLst/>
          </a:prstGeom>
        </p:spPr>
      </p:pic>
      <p:sp>
        <p:nvSpPr>
          <p:cNvPr id="6" name="Speech Bubble: Oval 5">
            <a:extLst>
              <a:ext uri="{FF2B5EF4-FFF2-40B4-BE49-F238E27FC236}">
                <a16:creationId xmlns:a16="http://schemas.microsoft.com/office/drawing/2014/main" id="{135A7170-F475-0374-F86F-D03E624EE912}"/>
              </a:ext>
            </a:extLst>
          </p:cNvPr>
          <p:cNvSpPr/>
          <p:nvPr/>
        </p:nvSpPr>
        <p:spPr>
          <a:xfrm>
            <a:off x="8964118" y="1421430"/>
            <a:ext cx="2229322"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Stuðlagil</a:t>
            </a:r>
          </a:p>
          <a:p>
            <a:pPr algn="ctr"/>
            <a:r>
              <a:rPr lang="is-IS" dirty="0"/>
              <a:t>89,9 </a:t>
            </a:r>
            <a:r>
              <a:rPr lang="is-IS" dirty="0" err="1"/>
              <a:t>millj</a:t>
            </a:r>
            <a:r>
              <a:rPr lang="is-IS" dirty="0"/>
              <a:t>.</a:t>
            </a:r>
          </a:p>
        </p:txBody>
      </p:sp>
      <p:sp>
        <p:nvSpPr>
          <p:cNvPr id="7" name="Speech Bubble: Oval 6">
            <a:extLst>
              <a:ext uri="{FF2B5EF4-FFF2-40B4-BE49-F238E27FC236}">
                <a16:creationId xmlns:a16="http://schemas.microsoft.com/office/drawing/2014/main" id="{EF9165E1-1382-1FC5-2E04-1B8CAAF79DFB}"/>
              </a:ext>
            </a:extLst>
          </p:cNvPr>
          <p:cNvSpPr/>
          <p:nvPr/>
        </p:nvSpPr>
        <p:spPr>
          <a:xfrm>
            <a:off x="5966085" y="123694"/>
            <a:ext cx="2308485"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Staðarbjargavík</a:t>
            </a:r>
          </a:p>
          <a:p>
            <a:pPr algn="ctr"/>
            <a:r>
              <a:rPr lang="is-IS" dirty="0"/>
              <a:t>62,6 </a:t>
            </a:r>
            <a:r>
              <a:rPr lang="is-IS" dirty="0" err="1"/>
              <a:t>millj</a:t>
            </a:r>
            <a:r>
              <a:rPr lang="is-IS" dirty="0"/>
              <a:t>.</a:t>
            </a:r>
          </a:p>
        </p:txBody>
      </p:sp>
      <p:sp>
        <p:nvSpPr>
          <p:cNvPr id="8" name="Speech Bubble: Oval 7">
            <a:extLst>
              <a:ext uri="{FF2B5EF4-FFF2-40B4-BE49-F238E27FC236}">
                <a16:creationId xmlns:a16="http://schemas.microsoft.com/office/drawing/2014/main" id="{F7495621-9F8D-F852-D5AA-5CC4E8AE03F5}"/>
              </a:ext>
            </a:extLst>
          </p:cNvPr>
          <p:cNvSpPr/>
          <p:nvPr/>
        </p:nvSpPr>
        <p:spPr>
          <a:xfrm>
            <a:off x="9798570" y="1626033"/>
            <a:ext cx="2308485"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Búðarárfoss</a:t>
            </a:r>
          </a:p>
          <a:p>
            <a:pPr algn="ctr"/>
            <a:r>
              <a:rPr lang="is-IS" dirty="0"/>
              <a:t>36,4 </a:t>
            </a:r>
            <a:r>
              <a:rPr lang="is-IS" dirty="0" err="1"/>
              <a:t>millj</a:t>
            </a:r>
            <a:r>
              <a:rPr lang="is-IS" dirty="0"/>
              <a:t>.</a:t>
            </a:r>
          </a:p>
        </p:txBody>
      </p:sp>
      <p:sp>
        <p:nvSpPr>
          <p:cNvPr id="9" name="Speech Bubble: Oval 8">
            <a:extLst>
              <a:ext uri="{FF2B5EF4-FFF2-40B4-BE49-F238E27FC236}">
                <a16:creationId xmlns:a16="http://schemas.microsoft.com/office/drawing/2014/main" id="{70A8CC86-74C5-B378-595A-98D2B9670305}"/>
              </a:ext>
            </a:extLst>
          </p:cNvPr>
          <p:cNvSpPr/>
          <p:nvPr/>
        </p:nvSpPr>
        <p:spPr>
          <a:xfrm>
            <a:off x="2925581" y="-166115"/>
            <a:ext cx="2308485"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Flateyri</a:t>
            </a:r>
          </a:p>
          <a:p>
            <a:pPr algn="ctr"/>
            <a:r>
              <a:rPr lang="is-IS" dirty="0"/>
              <a:t>33,5 </a:t>
            </a:r>
            <a:r>
              <a:rPr lang="is-IS" dirty="0" err="1"/>
              <a:t>millj</a:t>
            </a:r>
            <a:r>
              <a:rPr lang="is-IS" dirty="0"/>
              <a:t>.</a:t>
            </a:r>
          </a:p>
        </p:txBody>
      </p:sp>
      <p:sp>
        <p:nvSpPr>
          <p:cNvPr id="10" name="Speech Bubble: Oval 9">
            <a:extLst>
              <a:ext uri="{FF2B5EF4-FFF2-40B4-BE49-F238E27FC236}">
                <a16:creationId xmlns:a16="http://schemas.microsoft.com/office/drawing/2014/main" id="{1BE8F5C5-4917-A148-0F88-350E69CDEF58}"/>
              </a:ext>
            </a:extLst>
          </p:cNvPr>
          <p:cNvSpPr/>
          <p:nvPr/>
        </p:nvSpPr>
        <p:spPr>
          <a:xfrm>
            <a:off x="9883515" y="2206619"/>
            <a:ext cx="2308485"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err="1"/>
              <a:t>Streitishvarf</a:t>
            </a:r>
            <a:endParaRPr lang="is-IS" dirty="0"/>
          </a:p>
          <a:p>
            <a:pPr algn="ctr"/>
            <a:r>
              <a:rPr lang="is-IS" dirty="0"/>
              <a:t>32,1 </a:t>
            </a:r>
            <a:r>
              <a:rPr lang="is-IS" dirty="0" err="1"/>
              <a:t>millj</a:t>
            </a:r>
            <a:r>
              <a:rPr lang="is-IS" dirty="0"/>
              <a:t>.</a:t>
            </a:r>
          </a:p>
        </p:txBody>
      </p:sp>
      <p:sp>
        <p:nvSpPr>
          <p:cNvPr id="11" name="Speech Bubble: Oval 10">
            <a:extLst>
              <a:ext uri="{FF2B5EF4-FFF2-40B4-BE49-F238E27FC236}">
                <a16:creationId xmlns:a16="http://schemas.microsoft.com/office/drawing/2014/main" id="{805540CA-1864-EC85-24CF-2C69CB73419E}"/>
              </a:ext>
            </a:extLst>
          </p:cNvPr>
          <p:cNvSpPr/>
          <p:nvPr/>
        </p:nvSpPr>
        <p:spPr>
          <a:xfrm>
            <a:off x="4631962" y="3340016"/>
            <a:ext cx="2308485"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Reykjadalur</a:t>
            </a:r>
          </a:p>
          <a:p>
            <a:pPr algn="ctr"/>
            <a:r>
              <a:rPr lang="is-IS" dirty="0"/>
              <a:t>31,2 </a:t>
            </a:r>
            <a:r>
              <a:rPr lang="is-IS" dirty="0" err="1"/>
              <a:t>millj</a:t>
            </a:r>
            <a:r>
              <a:rPr lang="is-IS" dirty="0"/>
              <a:t>.</a:t>
            </a:r>
          </a:p>
        </p:txBody>
      </p:sp>
      <p:sp>
        <p:nvSpPr>
          <p:cNvPr id="12" name="Speech Bubble: Oval 11">
            <a:extLst>
              <a:ext uri="{FF2B5EF4-FFF2-40B4-BE49-F238E27FC236}">
                <a16:creationId xmlns:a16="http://schemas.microsoft.com/office/drawing/2014/main" id="{7121CCE7-99D6-50C9-BAF5-AF5B35E33E5C}"/>
              </a:ext>
            </a:extLst>
          </p:cNvPr>
          <p:cNvSpPr/>
          <p:nvPr/>
        </p:nvSpPr>
        <p:spPr>
          <a:xfrm>
            <a:off x="6800537" y="601008"/>
            <a:ext cx="2308485"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Glerárdalur</a:t>
            </a:r>
          </a:p>
          <a:p>
            <a:pPr algn="ctr"/>
            <a:r>
              <a:rPr lang="is-IS" dirty="0"/>
              <a:t>29,6 </a:t>
            </a:r>
            <a:r>
              <a:rPr lang="is-IS" dirty="0" err="1"/>
              <a:t>millj</a:t>
            </a:r>
            <a:r>
              <a:rPr lang="is-IS" dirty="0"/>
              <a:t>.</a:t>
            </a:r>
          </a:p>
        </p:txBody>
      </p:sp>
      <p:sp>
        <p:nvSpPr>
          <p:cNvPr id="13" name="Speech Bubble: Oval 12">
            <a:extLst>
              <a:ext uri="{FF2B5EF4-FFF2-40B4-BE49-F238E27FC236}">
                <a16:creationId xmlns:a16="http://schemas.microsoft.com/office/drawing/2014/main" id="{6AA88A9F-ABB9-2AF1-B6B1-F9433DE910CE}"/>
              </a:ext>
            </a:extLst>
          </p:cNvPr>
          <p:cNvSpPr/>
          <p:nvPr/>
        </p:nvSpPr>
        <p:spPr>
          <a:xfrm>
            <a:off x="9250572" y="1568050"/>
            <a:ext cx="2308485"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Bleiksárfoss</a:t>
            </a:r>
          </a:p>
          <a:p>
            <a:pPr algn="ctr"/>
            <a:r>
              <a:rPr lang="is-IS" dirty="0"/>
              <a:t>27,3 </a:t>
            </a:r>
            <a:r>
              <a:rPr lang="is-IS" dirty="0" err="1"/>
              <a:t>millj</a:t>
            </a:r>
            <a:r>
              <a:rPr lang="is-IS" dirty="0"/>
              <a:t>.</a:t>
            </a:r>
          </a:p>
        </p:txBody>
      </p:sp>
    </p:spTree>
    <p:extLst>
      <p:ext uri="{BB962C8B-B14F-4D97-AF65-F5344CB8AC3E}">
        <p14:creationId xmlns:p14="http://schemas.microsoft.com/office/powerpoint/2010/main" val="1885700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EE663-BD5C-9841-027A-393C73131EF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3EF3F1E-E0E7-3790-BAB3-86F7468F7CA3}"/>
              </a:ext>
            </a:extLst>
          </p:cNvPr>
          <p:cNvSpPr txBox="1">
            <a:spLocks noGrp="1"/>
          </p:cNvSpPr>
          <p:nvPr>
            <p:ph type="title"/>
          </p:nvPr>
        </p:nvSpPr>
        <p:spPr>
          <a:xfrm>
            <a:off x="838200" y="292801"/>
            <a:ext cx="10515600" cy="535531"/>
          </a:xfrm>
          <a:prstGeom prst="rect">
            <a:avLst/>
          </a:prstGeom>
          <a:noFill/>
        </p:spPr>
        <p:txBody>
          <a:bodyPr wrap="square" rtlCol="0">
            <a:spAutoFit/>
          </a:bodyPr>
          <a:lstStyle/>
          <a:p>
            <a:r>
              <a:rPr lang="is-IS" sz="3200" b="1" dirty="0">
                <a:solidFill>
                  <a:srgbClr val="004281"/>
                </a:solidFill>
                <a:latin typeface="Calibri" panose="020F0502020204030204" pitchFamily="34" charset="0"/>
                <a:ea typeface="+mj-ea"/>
                <a:cs typeface="Calibri" panose="020F0502020204030204" pitchFamily="34" charset="0"/>
              </a:rPr>
              <a:t>Hæstu úthlutanir 2025</a:t>
            </a:r>
          </a:p>
        </p:txBody>
      </p:sp>
      <p:graphicFrame>
        <p:nvGraphicFramePr>
          <p:cNvPr id="4" name="Table 3">
            <a:extLst>
              <a:ext uri="{FF2B5EF4-FFF2-40B4-BE49-F238E27FC236}">
                <a16:creationId xmlns:a16="http://schemas.microsoft.com/office/drawing/2014/main" id="{6AAC29D2-EE51-A9BB-82D4-2CEEE3F2D58A}"/>
              </a:ext>
            </a:extLst>
          </p:cNvPr>
          <p:cNvGraphicFramePr>
            <a:graphicFrameLocks noGrp="1"/>
          </p:cNvGraphicFramePr>
          <p:nvPr/>
        </p:nvGraphicFramePr>
        <p:xfrm>
          <a:off x="299499" y="828333"/>
          <a:ext cx="11593001" cy="5398655"/>
        </p:xfrm>
        <a:graphic>
          <a:graphicData uri="http://schemas.openxmlformats.org/drawingml/2006/table">
            <a:tbl>
              <a:tblPr>
                <a:tableStyleId>{5C22544A-7EE6-4342-B048-85BDC9FD1C3A}</a:tableStyleId>
              </a:tblPr>
              <a:tblGrid>
                <a:gridCol w="1709531">
                  <a:extLst>
                    <a:ext uri="{9D8B030D-6E8A-4147-A177-3AD203B41FA5}">
                      <a16:colId xmlns:a16="http://schemas.microsoft.com/office/drawing/2014/main" val="3944727598"/>
                    </a:ext>
                  </a:extLst>
                </a:gridCol>
                <a:gridCol w="2679881">
                  <a:extLst>
                    <a:ext uri="{9D8B030D-6E8A-4147-A177-3AD203B41FA5}">
                      <a16:colId xmlns:a16="http://schemas.microsoft.com/office/drawing/2014/main" val="1282432467"/>
                    </a:ext>
                  </a:extLst>
                </a:gridCol>
                <a:gridCol w="7203589">
                  <a:extLst>
                    <a:ext uri="{9D8B030D-6E8A-4147-A177-3AD203B41FA5}">
                      <a16:colId xmlns:a16="http://schemas.microsoft.com/office/drawing/2014/main" val="3096412986"/>
                    </a:ext>
                  </a:extLst>
                </a:gridCol>
              </a:tblGrid>
              <a:tr h="546303">
                <a:tc>
                  <a:txBody>
                    <a:bodyPr/>
                    <a:lstStyle/>
                    <a:p>
                      <a:pPr algn="l" fontAlgn="b"/>
                      <a:r>
                        <a:rPr lang="is-IS" sz="1600" b="0" i="0" u="none" strike="noStrike" dirty="0">
                          <a:solidFill>
                            <a:srgbClr val="000000"/>
                          </a:solidFill>
                          <a:effectLst/>
                          <a:latin typeface="Calibri" panose="020F0502020204030204" pitchFamily="34" charset="0"/>
                        </a:rPr>
                        <a:t>Stuðlagil</a:t>
                      </a:r>
                    </a:p>
                  </a:txBody>
                  <a:tcPr marL="2706" marR="2706" marT="2706" marB="0" anchor="b"/>
                </a:tc>
                <a:tc>
                  <a:txBody>
                    <a:bodyPr/>
                    <a:lstStyle/>
                    <a:p>
                      <a:pPr algn="ctr" fontAlgn="b"/>
                      <a:r>
                        <a:rPr lang="is-IS" sz="1600" b="0" i="0" u="none" strike="noStrike" dirty="0">
                          <a:solidFill>
                            <a:srgbClr val="000000"/>
                          </a:solidFill>
                          <a:effectLst/>
                          <a:latin typeface="Calibri" panose="020F0502020204030204" pitchFamily="34" charset="0"/>
                        </a:rPr>
                        <a:t>89,9 </a:t>
                      </a:r>
                      <a:r>
                        <a:rPr lang="is-IS" sz="1600" b="0" i="0" u="none" strike="noStrike" dirty="0" err="1">
                          <a:solidFill>
                            <a:srgbClr val="000000"/>
                          </a:solidFill>
                          <a:effectLst/>
                          <a:latin typeface="Calibri" panose="020F0502020204030204" pitchFamily="34" charset="0"/>
                        </a:rPr>
                        <a:t>millj</a:t>
                      </a:r>
                      <a:r>
                        <a:rPr lang="is-IS" sz="1600" b="0" i="0" u="none" strike="noStrike" dirty="0">
                          <a:solidFill>
                            <a:srgbClr val="000000"/>
                          </a:solidFill>
                          <a:effectLst/>
                          <a:latin typeface="Calibri" panose="020F0502020204030204" pitchFamily="34" charset="0"/>
                        </a:rPr>
                        <a:t>.</a:t>
                      </a:r>
                    </a:p>
                  </a:txBody>
                  <a:tcPr marL="2706" marR="2706" marT="2706" marB="0" anchor="b"/>
                </a:tc>
                <a:tc>
                  <a:txBody>
                    <a:bodyPr/>
                    <a:lstStyle/>
                    <a:p>
                      <a:pPr algn="l" fontAlgn="b"/>
                      <a:r>
                        <a:rPr lang="is-IS" sz="1600" b="0" i="0" u="none" strike="noStrike" dirty="0">
                          <a:solidFill>
                            <a:srgbClr val="000000"/>
                          </a:solidFill>
                          <a:effectLst/>
                          <a:latin typeface="Calibri" panose="020F0502020204030204" pitchFamily="34" charset="0"/>
                        </a:rPr>
                        <a:t>Öryggi og náttúrvernd. Útsýnispallur, göngubrýr og þrep. Yfirborðsfrágangur eftir jarðvinnu, sáning og </a:t>
                      </a:r>
                      <a:r>
                        <a:rPr lang="is-IS" sz="1600" b="0" i="0" u="none" strike="noStrike" dirty="0" err="1">
                          <a:solidFill>
                            <a:srgbClr val="000000"/>
                          </a:solidFill>
                          <a:effectLst/>
                          <a:latin typeface="Calibri" panose="020F0502020204030204" pitchFamily="34" charset="0"/>
                        </a:rPr>
                        <a:t>tyrfing</a:t>
                      </a:r>
                      <a:r>
                        <a:rPr lang="is-IS" sz="1600" b="0" i="0" u="none" strike="noStrike" dirty="0">
                          <a:solidFill>
                            <a:srgbClr val="000000"/>
                          </a:solidFill>
                          <a:effectLst/>
                          <a:latin typeface="Calibri" panose="020F0502020204030204" pitchFamily="34" charset="0"/>
                        </a:rPr>
                        <a:t>, stálsmíði, lokajarðvinna, undirstöður og merkingar. </a:t>
                      </a:r>
                    </a:p>
                  </a:txBody>
                  <a:tcPr marL="2706" marR="2706" marT="2706" marB="0" anchor="b"/>
                </a:tc>
                <a:extLst>
                  <a:ext uri="{0D108BD9-81ED-4DB2-BD59-A6C34878D82A}">
                    <a16:rowId xmlns:a16="http://schemas.microsoft.com/office/drawing/2014/main" val="3137509954"/>
                  </a:ext>
                </a:extLst>
              </a:tr>
              <a:tr h="534315">
                <a:tc>
                  <a:txBody>
                    <a:bodyPr/>
                    <a:lstStyle/>
                    <a:p>
                      <a:pPr algn="l" fontAlgn="b"/>
                      <a:r>
                        <a:rPr lang="is-IS" sz="1600" u="none" strike="noStrike" dirty="0">
                          <a:effectLst/>
                        </a:rPr>
                        <a:t>Staðarbjargavík </a:t>
                      </a:r>
                      <a:endParaRPr lang="is-IS" sz="1600" b="0" i="0" u="none" strike="noStrike" dirty="0">
                        <a:solidFill>
                          <a:srgbClr val="000000"/>
                        </a:solidFill>
                        <a:effectLst/>
                        <a:latin typeface="Calibri" panose="020F0502020204030204" pitchFamily="34" charset="0"/>
                      </a:endParaRPr>
                    </a:p>
                  </a:txBody>
                  <a:tcPr marL="2706" marR="2706" marT="2706" marB="0" anchor="b"/>
                </a:tc>
                <a:tc>
                  <a:txBody>
                    <a:bodyPr/>
                    <a:lstStyle/>
                    <a:p>
                      <a:pPr algn="ctr" fontAlgn="b"/>
                      <a:r>
                        <a:rPr lang="is-IS" sz="1600" u="none" strike="noStrike" dirty="0">
                          <a:effectLst/>
                        </a:rPr>
                        <a:t>62,6 </a:t>
                      </a:r>
                      <a:r>
                        <a:rPr lang="is-IS" sz="1600" u="none" strike="noStrike" dirty="0" err="1">
                          <a:effectLst/>
                        </a:rPr>
                        <a:t>millj</a:t>
                      </a:r>
                      <a:r>
                        <a:rPr lang="is-IS" sz="1600" u="none" strike="noStrike" dirty="0">
                          <a:effectLst/>
                        </a:rPr>
                        <a:t>.</a:t>
                      </a:r>
                      <a:endParaRPr lang="is-IS" sz="1600" b="0" i="0" u="none" strike="noStrike" dirty="0">
                        <a:solidFill>
                          <a:srgbClr val="000000"/>
                        </a:solidFill>
                        <a:effectLst/>
                        <a:latin typeface="Calibri" panose="020F0502020204030204" pitchFamily="34" charset="0"/>
                      </a:endParaRPr>
                    </a:p>
                  </a:txBody>
                  <a:tcPr marL="2706" marR="2706" marT="2706" marB="0" anchor="b"/>
                </a:tc>
                <a:tc>
                  <a:txBody>
                    <a:bodyPr/>
                    <a:lstStyle/>
                    <a:p>
                      <a:pPr algn="l" fontAlgn="b"/>
                      <a:r>
                        <a:rPr lang="is-IS" sz="1600" u="none" strike="noStrike" dirty="0">
                          <a:effectLst/>
                        </a:rPr>
                        <a:t>Gerð útsýnispalla, nýrra stíga og göngustíga á svæðinu og tryggja aðgengi fyrir öll.</a:t>
                      </a:r>
                      <a:endParaRPr lang="is-IS" sz="1600" b="0" i="0" u="none" strike="noStrike" dirty="0">
                        <a:solidFill>
                          <a:srgbClr val="000000"/>
                        </a:solidFill>
                        <a:effectLst/>
                        <a:latin typeface="Calibri" panose="020F0502020204030204" pitchFamily="34" charset="0"/>
                      </a:endParaRPr>
                    </a:p>
                  </a:txBody>
                  <a:tcPr marL="2706" marR="2706" marT="2706" marB="0" anchor="b"/>
                </a:tc>
                <a:extLst>
                  <a:ext uri="{0D108BD9-81ED-4DB2-BD59-A6C34878D82A}">
                    <a16:rowId xmlns:a16="http://schemas.microsoft.com/office/drawing/2014/main" val="1769705546"/>
                  </a:ext>
                </a:extLst>
              </a:tr>
              <a:tr h="660151">
                <a:tc>
                  <a:txBody>
                    <a:bodyPr/>
                    <a:lstStyle/>
                    <a:p>
                      <a:pPr algn="l" fontAlgn="b"/>
                      <a:r>
                        <a:rPr lang="is-IS" sz="1600" u="none" strike="noStrike" dirty="0">
                          <a:effectLst/>
                        </a:rPr>
                        <a:t>Búðarárfoss </a:t>
                      </a:r>
                      <a:endParaRPr lang="is-IS" sz="1600" b="0" i="0" u="none" strike="noStrike" dirty="0">
                        <a:solidFill>
                          <a:srgbClr val="000000"/>
                        </a:solidFill>
                        <a:effectLst/>
                        <a:latin typeface="Calibri" panose="020F0502020204030204" pitchFamily="34" charset="0"/>
                      </a:endParaRPr>
                    </a:p>
                  </a:txBody>
                  <a:tcPr marL="2706" marR="2706" marT="2706" marB="0" anchor="b"/>
                </a:tc>
                <a:tc>
                  <a:txBody>
                    <a:bodyPr/>
                    <a:lstStyle/>
                    <a:p>
                      <a:pPr algn="ctr" fontAlgn="b"/>
                      <a:r>
                        <a:rPr lang="is-IS" sz="1600" u="none" strike="noStrike" dirty="0">
                          <a:effectLst/>
                        </a:rPr>
                        <a:t>36,4 </a:t>
                      </a:r>
                      <a:r>
                        <a:rPr lang="is-IS" sz="1600" u="none" strike="noStrike" dirty="0" err="1">
                          <a:effectLst/>
                        </a:rPr>
                        <a:t>millj</a:t>
                      </a:r>
                      <a:r>
                        <a:rPr lang="is-IS" sz="1600" u="none" strike="noStrike" dirty="0">
                          <a:effectLst/>
                        </a:rPr>
                        <a:t>.</a:t>
                      </a:r>
                      <a:endParaRPr lang="is-IS" sz="1600" b="0" i="0" u="none" strike="noStrike" dirty="0">
                        <a:solidFill>
                          <a:srgbClr val="000000"/>
                        </a:solidFill>
                        <a:effectLst/>
                        <a:latin typeface="Calibri" panose="020F0502020204030204" pitchFamily="34" charset="0"/>
                      </a:endParaRPr>
                    </a:p>
                  </a:txBody>
                  <a:tcPr marL="2706" marR="2706" marT="2706" marB="0" anchor="b"/>
                </a:tc>
                <a:tc>
                  <a:txBody>
                    <a:bodyPr/>
                    <a:lstStyle/>
                    <a:p>
                      <a:pPr algn="l" fontAlgn="b"/>
                      <a:r>
                        <a:rPr lang="is-IS" sz="1600" u="none" strike="noStrike" dirty="0">
                          <a:effectLst/>
                        </a:rPr>
                        <a:t>Gerð malarstíga og dvalarsvæða, auk þess sem lagður verður grunnur að næsta stigi framkvæmda með gerð verkteikninga og verklýsingar að pallastíg og útsýnispalli.</a:t>
                      </a:r>
                      <a:endParaRPr lang="is-IS" sz="1600" b="0" i="0" u="none" strike="noStrike" dirty="0">
                        <a:solidFill>
                          <a:srgbClr val="000000"/>
                        </a:solidFill>
                        <a:effectLst/>
                        <a:latin typeface="Calibri" panose="020F0502020204030204" pitchFamily="34" charset="0"/>
                      </a:endParaRPr>
                    </a:p>
                  </a:txBody>
                  <a:tcPr marL="2706" marR="2706" marT="2706" marB="0" anchor="b"/>
                </a:tc>
                <a:extLst>
                  <a:ext uri="{0D108BD9-81ED-4DB2-BD59-A6C34878D82A}">
                    <a16:rowId xmlns:a16="http://schemas.microsoft.com/office/drawing/2014/main" val="3457323309"/>
                  </a:ext>
                </a:extLst>
              </a:tr>
              <a:tr h="1135984">
                <a:tc>
                  <a:txBody>
                    <a:bodyPr/>
                    <a:lstStyle/>
                    <a:p>
                      <a:pPr algn="l" fontAlgn="b"/>
                      <a:r>
                        <a:rPr lang="is-IS" sz="1600" u="none" strike="noStrike">
                          <a:effectLst/>
                        </a:rPr>
                        <a:t>Flateyri</a:t>
                      </a:r>
                      <a:endParaRPr lang="is-IS" sz="1600" b="0" i="0" u="none" strike="noStrike">
                        <a:solidFill>
                          <a:srgbClr val="000000"/>
                        </a:solidFill>
                        <a:effectLst/>
                        <a:latin typeface="Calibri" panose="020F0502020204030204" pitchFamily="34" charset="0"/>
                      </a:endParaRPr>
                    </a:p>
                  </a:txBody>
                  <a:tcPr marL="2706" marR="2706" marT="2706" marB="0" anchor="b"/>
                </a:tc>
                <a:tc>
                  <a:txBody>
                    <a:bodyPr/>
                    <a:lstStyle/>
                    <a:p>
                      <a:pPr algn="ctr" fontAlgn="b"/>
                      <a:r>
                        <a:rPr lang="is-IS" sz="1600" u="none" strike="noStrike" dirty="0">
                          <a:effectLst/>
                        </a:rPr>
                        <a:t>33,5 </a:t>
                      </a:r>
                      <a:r>
                        <a:rPr lang="is-IS" sz="1600" u="none" strike="noStrike" dirty="0" err="1">
                          <a:effectLst/>
                        </a:rPr>
                        <a:t>millj</a:t>
                      </a:r>
                      <a:r>
                        <a:rPr lang="is-IS" sz="1600" u="none" strike="noStrike" dirty="0">
                          <a:effectLst/>
                        </a:rPr>
                        <a:t>.</a:t>
                      </a:r>
                      <a:endParaRPr lang="is-IS" sz="1600" b="0" i="0" u="none" strike="noStrike" dirty="0">
                        <a:solidFill>
                          <a:srgbClr val="000000"/>
                        </a:solidFill>
                        <a:effectLst/>
                        <a:latin typeface="Calibri" panose="020F0502020204030204" pitchFamily="34" charset="0"/>
                      </a:endParaRPr>
                    </a:p>
                  </a:txBody>
                  <a:tcPr marL="2706" marR="2706" marT="2706" marB="0" anchor="b"/>
                </a:tc>
                <a:tc>
                  <a:txBody>
                    <a:bodyPr/>
                    <a:lstStyle/>
                    <a:p>
                      <a:pPr algn="l" fontAlgn="b"/>
                      <a:r>
                        <a:rPr lang="is-IS" sz="1600" u="none" strike="noStrike" dirty="0">
                          <a:effectLst/>
                        </a:rPr>
                        <a:t>Styrkur í byggingu útsýnispalls við Brimnesveg á Flateyri, auk skábrauta og stiga, ásamt frágangi á svæðisinu. Einnig verður komið upp bekkjum, rennibraut og klifurvegg við og af pallinum. Megináhersla er lögð á algilda hönnun og aðgengi </a:t>
                      </a:r>
                      <a:r>
                        <a:rPr lang="is-IS" sz="1600" u="none" strike="noStrike" dirty="0" err="1">
                          <a:effectLst/>
                        </a:rPr>
                        <a:t>hreyfihamlaðra</a:t>
                      </a:r>
                      <a:r>
                        <a:rPr lang="is-IS" sz="1600" u="none" strike="noStrike" dirty="0">
                          <a:effectLst/>
                        </a:rPr>
                        <a:t> að mannvirkinu.</a:t>
                      </a:r>
                      <a:endParaRPr lang="is-IS" sz="1600" b="0" i="0" u="none" strike="noStrike" dirty="0">
                        <a:solidFill>
                          <a:srgbClr val="000000"/>
                        </a:solidFill>
                        <a:effectLst/>
                        <a:latin typeface="Calibri" panose="020F0502020204030204" pitchFamily="34" charset="0"/>
                      </a:endParaRPr>
                    </a:p>
                  </a:txBody>
                  <a:tcPr marL="2706" marR="2706" marT="2706" marB="0" anchor="b"/>
                </a:tc>
                <a:extLst>
                  <a:ext uri="{0D108BD9-81ED-4DB2-BD59-A6C34878D82A}">
                    <a16:rowId xmlns:a16="http://schemas.microsoft.com/office/drawing/2014/main" val="334125660"/>
                  </a:ext>
                </a:extLst>
              </a:tr>
              <a:tr h="810909">
                <a:tc>
                  <a:txBody>
                    <a:bodyPr/>
                    <a:lstStyle/>
                    <a:p>
                      <a:pPr algn="l" fontAlgn="b"/>
                      <a:r>
                        <a:rPr lang="is-IS" sz="1600" u="none" strike="noStrike">
                          <a:effectLst/>
                        </a:rPr>
                        <a:t>Streitishvarf</a:t>
                      </a:r>
                      <a:endParaRPr lang="is-IS" sz="1600" b="0" i="0" u="none" strike="noStrike">
                        <a:solidFill>
                          <a:srgbClr val="000000"/>
                        </a:solidFill>
                        <a:effectLst/>
                        <a:latin typeface="Calibri" panose="020F0502020204030204" pitchFamily="34" charset="0"/>
                      </a:endParaRPr>
                    </a:p>
                  </a:txBody>
                  <a:tcPr marL="2706" marR="2706" marT="2706" marB="0" anchor="b"/>
                </a:tc>
                <a:tc>
                  <a:txBody>
                    <a:bodyPr/>
                    <a:lstStyle/>
                    <a:p>
                      <a:pPr algn="ctr" fontAlgn="b"/>
                      <a:r>
                        <a:rPr lang="is-IS" sz="1600" u="none" strike="noStrike" dirty="0">
                          <a:effectLst/>
                        </a:rPr>
                        <a:t>32,1 </a:t>
                      </a:r>
                      <a:r>
                        <a:rPr lang="is-IS" sz="1600" u="none" strike="noStrike" dirty="0" err="1">
                          <a:effectLst/>
                        </a:rPr>
                        <a:t>millj</a:t>
                      </a:r>
                      <a:r>
                        <a:rPr lang="is-IS" sz="1600" u="none" strike="noStrike" dirty="0">
                          <a:effectLst/>
                        </a:rPr>
                        <a:t>.</a:t>
                      </a:r>
                      <a:endParaRPr lang="is-IS" sz="1600" b="0" i="0" u="none" strike="noStrike" dirty="0">
                        <a:solidFill>
                          <a:srgbClr val="000000"/>
                        </a:solidFill>
                        <a:effectLst/>
                        <a:latin typeface="Calibri" panose="020F0502020204030204" pitchFamily="34" charset="0"/>
                      </a:endParaRPr>
                    </a:p>
                  </a:txBody>
                  <a:tcPr marL="2706" marR="2706" marT="2706" marB="0" anchor="b"/>
                </a:tc>
                <a:tc>
                  <a:txBody>
                    <a:bodyPr/>
                    <a:lstStyle/>
                    <a:p>
                      <a:pPr algn="just" fontAlgn="ctr"/>
                      <a:r>
                        <a:rPr lang="is-IS" sz="1600" u="none" strike="noStrike" dirty="0">
                          <a:effectLst/>
                        </a:rPr>
                        <a:t>Bæta aðkomu og aðgengi fyrir gesti að vitanum og gróðurvernd á álagspunktum. Innviðauppbyggingin miðar að því að koma á stýringu á svæðinu með bílastæði, timburpöllum, áningarstað og merkingum.  </a:t>
                      </a:r>
                      <a:endParaRPr lang="is-IS" sz="1600" b="0" i="0" u="none" strike="noStrike" dirty="0">
                        <a:solidFill>
                          <a:srgbClr val="000000"/>
                        </a:solidFill>
                        <a:effectLst/>
                        <a:latin typeface="Calibri" panose="020F0502020204030204" pitchFamily="34" charset="0"/>
                      </a:endParaRPr>
                    </a:p>
                  </a:txBody>
                  <a:tcPr marL="2706" marR="2706" marT="2706" marB="0" anchor="ctr"/>
                </a:tc>
                <a:extLst>
                  <a:ext uri="{0D108BD9-81ED-4DB2-BD59-A6C34878D82A}">
                    <a16:rowId xmlns:a16="http://schemas.microsoft.com/office/drawing/2014/main" val="1800490713"/>
                  </a:ext>
                </a:extLst>
              </a:tr>
              <a:tr h="731470">
                <a:tc>
                  <a:txBody>
                    <a:bodyPr/>
                    <a:lstStyle/>
                    <a:p>
                      <a:pPr algn="l" fontAlgn="b"/>
                      <a:r>
                        <a:rPr lang="is-IS" sz="1600" u="none" strike="noStrike">
                          <a:effectLst/>
                        </a:rPr>
                        <a:t>Reykjadalur</a:t>
                      </a:r>
                      <a:endParaRPr lang="is-IS" sz="1600" b="0" i="0" u="none" strike="noStrike">
                        <a:solidFill>
                          <a:srgbClr val="000000"/>
                        </a:solidFill>
                        <a:effectLst/>
                        <a:latin typeface="Calibri" panose="020F0502020204030204" pitchFamily="34" charset="0"/>
                      </a:endParaRPr>
                    </a:p>
                  </a:txBody>
                  <a:tcPr marL="2706" marR="2706" marT="2706" marB="0" anchor="b"/>
                </a:tc>
                <a:tc>
                  <a:txBody>
                    <a:bodyPr/>
                    <a:lstStyle/>
                    <a:p>
                      <a:pPr algn="ctr" fontAlgn="b"/>
                      <a:r>
                        <a:rPr lang="is-IS" sz="1600" u="none" strike="noStrike" dirty="0">
                          <a:effectLst/>
                        </a:rPr>
                        <a:t>31,2 </a:t>
                      </a:r>
                      <a:r>
                        <a:rPr lang="is-IS" sz="1600" u="none" strike="noStrike" dirty="0" err="1">
                          <a:effectLst/>
                        </a:rPr>
                        <a:t>millj</a:t>
                      </a:r>
                      <a:r>
                        <a:rPr lang="is-IS" sz="1600" u="none" strike="noStrike" dirty="0">
                          <a:effectLst/>
                        </a:rPr>
                        <a:t>.</a:t>
                      </a:r>
                      <a:endParaRPr lang="is-IS" sz="1600" b="0" i="0" u="none" strike="noStrike" dirty="0">
                        <a:solidFill>
                          <a:srgbClr val="000000"/>
                        </a:solidFill>
                        <a:effectLst/>
                        <a:latin typeface="Calibri" panose="020F0502020204030204" pitchFamily="34" charset="0"/>
                      </a:endParaRPr>
                    </a:p>
                  </a:txBody>
                  <a:tcPr marL="2706" marR="2706" marT="2706" marB="0" anchor="b"/>
                </a:tc>
                <a:tc>
                  <a:txBody>
                    <a:bodyPr/>
                    <a:lstStyle/>
                    <a:p>
                      <a:pPr algn="just" fontAlgn="ctr"/>
                      <a:r>
                        <a:rPr lang="is-IS" sz="1600" u="none" strike="noStrike" dirty="0">
                          <a:effectLst/>
                        </a:rPr>
                        <a:t>Hönnun annars vegar og bráðaðagerðum vegna gróðurverndar og merkinga hins vegar. </a:t>
                      </a:r>
                      <a:endParaRPr lang="is-IS" sz="1600" b="0" i="0" u="none" strike="noStrike" dirty="0">
                        <a:solidFill>
                          <a:srgbClr val="000000"/>
                        </a:solidFill>
                        <a:effectLst/>
                        <a:latin typeface="Calibri" panose="020F0502020204030204" pitchFamily="34" charset="0"/>
                      </a:endParaRPr>
                    </a:p>
                  </a:txBody>
                  <a:tcPr marL="2706" marR="2706" marT="2706" marB="0" anchor="ctr"/>
                </a:tc>
                <a:extLst>
                  <a:ext uri="{0D108BD9-81ED-4DB2-BD59-A6C34878D82A}">
                    <a16:rowId xmlns:a16="http://schemas.microsoft.com/office/drawing/2014/main" val="1675770250"/>
                  </a:ext>
                </a:extLst>
              </a:tr>
              <a:tr h="979523">
                <a:tc>
                  <a:txBody>
                    <a:bodyPr/>
                    <a:lstStyle/>
                    <a:p>
                      <a:pPr algn="l" fontAlgn="b"/>
                      <a:r>
                        <a:rPr lang="is-IS" sz="1600" u="none" strike="noStrike">
                          <a:effectLst/>
                        </a:rPr>
                        <a:t>Glerárdalur</a:t>
                      </a:r>
                      <a:endParaRPr lang="is-IS" sz="1600" b="0" i="0" u="none" strike="noStrike">
                        <a:solidFill>
                          <a:srgbClr val="000000"/>
                        </a:solidFill>
                        <a:effectLst/>
                        <a:latin typeface="Calibri" panose="020F0502020204030204" pitchFamily="34" charset="0"/>
                      </a:endParaRPr>
                    </a:p>
                  </a:txBody>
                  <a:tcPr marL="2706" marR="2706" marT="2706" marB="0" anchor="b"/>
                </a:tc>
                <a:tc>
                  <a:txBody>
                    <a:bodyPr/>
                    <a:lstStyle/>
                    <a:p>
                      <a:pPr algn="ctr" fontAlgn="b"/>
                      <a:r>
                        <a:rPr lang="is-IS" sz="1600" u="none" strike="noStrike" dirty="0">
                          <a:effectLst/>
                        </a:rPr>
                        <a:t>29,6 </a:t>
                      </a:r>
                      <a:r>
                        <a:rPr lang="is-IS" sz="1600" u="none" strike="noStrike" dirty="0" err="1">
                          <a:effectLst/>
                        </a:rPr>
                        <a:t>millj</a:t>
                      </a:r>
                      <a:r>
                        <a:rPr lang="is-IS" sz="1600" u="none" strike="noStrike" dirty="0">
                          <a:effectLst/>
                        </a:rPr>
                        <a:t>.</a:t>
                      </a:r>
                      <a:endParaRPr lang="is-IS" sz="1600" b="0" i="0" u="none" strike="noStrike" dirty="0">
                        <a:solidFill>
                          <a:srgbClr val="000000"/>
                        </a:solidFill>
                        <a:effectLst/>
                        <a:latin typeface="Calibri" panose="020F0502020204030204" pitchFamily="34" charset="0"/>
                      </a:endParaRPr>
                    </a:p>
                  </a:txBody>
                  <a:tcPr marL="2706" marR="2706" marT="2706" marB="0" anchor="b"/>
                </a:tc>
                <a:tc>
                  <a:txBody>
                    <a:bodyPr/>
                    <a:lstStyle/>
                    <a:p>
                      <a:pPr algn="l" fontAlgn="b"/>
                      <a:r>
                        <a:rPr lang="is-IS" sz="1600" u="none" strike="noStrike" dirty="0">
                          <a:effectLst/>
                        </a:rPr>
                        <a:t>Stígagerð, bifreiðastæði, upplýsingaskilti, brýr og bekkir - 3 áfangi. Styrkur í að bæta aðgengi við upphafslækinn, halda áfram lagningu stígs inn dalinn (um 1,3 km áfanga) og laga, stækka og ljúka frágangi á bílastæði auk merkinga og áningarstað. </a:t>
                      </a:r>
                      <a:endParaRPr lang="is-IS" sz="1600" b="0" i="0" u="none" strike="noStrike" dirty="0">
                        <a:solidFill>
                          <a:srgbClr val="000000"/>
                        </a:solidFill>
                        <a:effectLst/>
                        <a:latin typeface="Calibri" panose="020F0502020204030204" pitchFamily="34" charset="0"/>
                      </a:endParaRPr>
                    </a:p>
                  </a:txBody>
                  <a:tcPr marL="2706" marR="2706" marT="2706" marB="0" anchor="b"/>
                </a:tc>
                <a:extLst>
                  <a:ext uri="{0D108BD9-81ED-4DB2-BD59-A6C34878D82A}">
                    <a16:rowId xmlns:a16="http://schemas.microsoft.com/office/drawing/2014/main" val="1456903784"/>
                  </a:ext>
                </a:extLst>
              </a:tr>
            </a:tbl>
          </a:graphicData>
        </a:graphic>
      </p:graphicFrame>
    </p:spTree>
    <p:extLst>
      <p:ext uri="{BB962C8B-B14F-4D97-AF65-F5344CB8AC3E}">
        <p14:creationId xmlns:p14="http://schemas.microsoft.com/office/powerpoint/2010/main" val="1801185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6D37D7-F29F-7769-A250-8E9AF0CD85F9}"/>
              </a:ext>
            </a:extLst>
          </p:cNvPr>
          <p:cNvPicPr>
            <a:picLocks noChangeAspect="1"/>
          </p:cNvPicPr>
          <p:nvPr/>
        </p:nvPicPr>
        <p:blipFill>
          <a:blip r:embed="rId3"/>
          <a:srcRect b="2447"/>
          <a:stretch/>
        </p:blipFill>
        <p:spPr>
          <a:xfrm>
            <a:off x="4191060" y="1170038"/>
            <a:ext cx="3482513" cy="5001849"/>
          </a:xfrm>
          <a:prstGeom prst="rect">
            <a:avLst/>
          </a:prstGeom>
        </p:spPr>
      </p:pic>
      <p:pic>
        <p:nvPicPr>
          <p:cNvPr id="31" name="Content Placeholder 3">
            <a:extLst>
              <a:ext uri="{FF2B5EF4-FFF2-40B4-BE49-F238E27FC236}">
                <a16:creationId xmlns:a16="http://schemas.microsoft.com/office/drawing/2014/main" id="{F5ECF097-C025-4F8D-9740-AFA5DEED1FED}"/>
              </a:ext>
            </a:extLst>
          </p:cNvPr>
          <p:cNvPicPr>
            <a:picLocks noChangeAspect="1"/>
          </p:cNvPicPr>
          <p:nvPr/>
        </p:nvPicPr>
        <p:blipFill rotWithShape="1">
          <a:blip r:embed="rId4"/>
          <a:srcRect r="6135"/>
          <a:stretch/>
        </p:blipFill>
        <p:spPr>
          <a:xfrm>
            <a:off x="7834485" y="46311"/>
            <a:ext cx="4312308" cy="6125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itle 1">
            <a:extLst>
              <a:ext uri="{FF2B5EF4-FFF2-40B4-BE49-F238E27FC236}">
                <a16:creationId xmlns:a16="http://schemas.microsoft.com/office/drawing/2014/main" id="{B39B88C4-A478-45CA-A0C5-8E1A15845936}"/>
              </a:ext>
            </a:extLst>
          </p:cNvPr>
          <p:cNvSpPr txBox="1">
            <a:spLocks/>
          </p:cNvSpPr>
          <p:nvPr/>
        </p:nvSpPr>
        <p:spPr>
          <a:xfrm>
            <a:off x="96405" y="1601991"/>
            <a:ext cx="384797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is-IS" sz="3000" b="1" dirty="0">
                <a:solidFill>
                  <a:srgbClr val="004281"/>
                </a:solidFill>
                <a:latin typeface="Arial" panose="020B0604020202020204" pitchFamily="34" charset="0"/>
                <a:cs typeface="Arial" panose="020B0604020202020204" pitchFamily="34" charset="0"/>
              </a:rPr>
              <a:t>Framkvæmdastyrkir</a:t>
            </a:r>
            <a:r>
              <a:rPr lang="en-US" sz="2800" kern="1200" dirty="0">
                <a:solidFill>
                  <a:schemeClr val="tx1"/>
                </a:solidFill>
                <a:latin typeface="+mj-lt"/>
                <a:ea typeface="+mj-ea"/>
                <a:cs typeface="+mj-cs"/>
              </a:rPr>
              <a:t> </a:t>
            </a:r>
          </a:p>
        </p:txBody>
      </p:sp>
      <p:sp>
        <p:nvSpPr>
          <p:cNvPr id="4" name="Content Placeholder 2">
            <a:extLst>
              <a:ext uri="{FF2B5EF4-FFF2-40B4-BE49-F238E27FC236}">
                <a16:creationId xmlns:a16="http://schemas.microsoft.com/office/drawing/2014/main" id="{60C6BB9C-1709-4E3F-A4D0-B2DB1A8BD456}"/>
              </a:ext>
            </a:extLst>
          </p:cNvPr>
          <p:cNvSpPr txBox="1">
            <a:spLocks/>
          </p:cNvSpPr>
          <p:nvPr/>
        </p:nvSpPr>
        <p:spPr>
          <a:xfrm>
            <a:off x="539484" y="2661956"/>
            <a:ext cx="2804504" cy="23433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120000"/>
            </a:pPr>
            <a:r>
              <a:rPr lang="is-IS" sz="1800" dirty="0"/>
              <a:t>Náttúruvernd </a:t>
            </a:r>
          </a:p>
          <a:p>
            <a:pPr>
              <a:buSzPct val="120000"/>
            </a:pPr>
            <a:r>
              <a:rPr lang="is-IS" sz="1800" dirty="0"/>
              <a:t>Bæta öryggi</a:t>
            </a:r>
          </a:p>
          <a:p>
            <a:pPr>
              <a:buSzPct val="120000"/>
            </a:pPr>
            <a:r>
              <a:rPr lang="is-IS" sz="1800" dirty="0"/>
              <a:t>Stígar og merkingar/skilti</a:t>
            </a:r>
          </a:p>
          <a:p>
            <a:pPr>
              <a:buSzPct val="120000"/>
            </a:pPr>
            <a:r>
              <a:rPr lang="is-IS" sz="1800" dirty="0"/>
              <a:t>Útsýnispallar (mannvirki)</a:t>
            </a:r>
          </a:p>
          <a:p>
            <a:pPr>
              <a:buSzPct val="120000"/>
            </a:pPr>
            <a:r>
              <a:rPr lang="is-IS" sz="1800" dirty="0"/>
              <a:t>Nýir ferðamannastaðir</a:t>
            </a:r>
          </a:p>
          <a:p>
            <a:pPr>
              <a:buSzPct val="120000"/>
            </a:pPr>
            <a:r>
              <a:rPr lang="is-IS" sz="1800" dirty="0"/>
              <a:t>o.fl.</a:t>
            </a:r>
          </a:p>
          <a:p>
            <a:pPr>
              <a:buSzPct val="120000"/>
            </a:pPr>
            <a:endParaRPr lang="en-US" sz="1800" dirty="0"/>
          </a:p>
          <a:p>
            <a:pPr>
              <a:buSzPct val="120000"/>
            </a:pPr>
            <a:endParaRPr lang="en-US" sz="1800" dirty="0"/>
          </a:p>
          <a:p>
            <a:pPr>
              <a:buSzPct val="120000"/>
            </a:pPr>
            <a:endParaRPr lang="en-US" sz="1800" dirty="0"/>
          </a:p>
          <a:p>
            <a:pPr>
              <a:buSzPct val="120000"/>
            </a:pPr>
            <a:endParaRPr lang="en-US" sz="1800" dirty="0"/>
          </a:p>
          <a:p>
            <a:pPr marL="0">
              <a:buSzPct val="120000"/>
            </a:pPr>
            <a:endParaRPr lang="en-US" sz="1800" dirty="0"/>
          </a:p>
          <a:p>
            <a:endParaRPr lang="en-US" sz="1800" dirty="0"/>
          </a:p>
          <a:p>
            <a:endParaRPr lang="en-US" sz="1800" dirty="0"/>
          </a:p>
        </p:txBody>
      </p:sp>
      <p:sp>
        <p:nvSpPr>
          <p:cNvPr id="2" name="TextBox 1">
            <a:extLst>
              <a:ext uri="{FF2B5EF4-FFF2-40B4-BE49-F238E27FC236}">
                <a16:creationId xmlns:a16="http://schemas.microsoft.com/office/drawing/2014/main" id="{8EE5456E-D812-4EFE-9599-DE30E0262898}"/>
              </a:ext>
            </a:extLst>
          </p:cNvPr>
          <p:cNvSpPr txBox="1"/>
          <p:nvPr/>
        </p:nvSpPr>
        <p:spPr>
          <a:xfrm>
            <a:off x="11000972" y="5712275"/>
            <a:ext cx="1043608" cy="369332"/>
          </a:xfrm>
          <a:prstGeom prst="rect">
            <a:avLst/>
          </a:prstGeom>
          <a:noFill/>
        </p:spPr>
        <p:txBody>
          <a:bodyPr wrap="square" rtlCol="0">
            <a:spAutoFit/>
          </a:bodyPr>
          <a:lstStyle/>
          <a:p>
            <a:pPr>
              <a:spcAft>
                <a:spcPts val="600"/>
              </a:spcAft>
            </a:pPr>
            <a:r>
              <a:rPr lang="is-IS" dirty="0">
                <a:solidFill>
                  <a:schemeClr val="bg1"/>
                </a:solidFill>
              </a:rPr>
              <a:t>Stuðlagil</a:t>
            </a:r>
          </a:p>
        </p:txBody>
      </p:sp>
      <p:sp>
        <p:nvSpPr>
          <p:cNvPr id="7" name="TextBox 6">
            <a:extLst>
              <a:ext uri="{FF2B5EF4-FFF2-40B4-BE49-F238E27FC236}">
                <a16:creationId xmlns:a16="http://schemas.microsoft.com/office/drawing/2014/main" id="{10180DBE-8BEE-3494-7687-80C992EC3EB3}"/>
              </a:ext>
            </a:extLst>
          </p:cNvPr>
          <p:cNvSpPr txBox="1"/>
          <p:nvPr/>
        </p:nvSpPr>
        <p:spPr>
          <a:xfrm>
            <a:off x="5565058" y="5712275"/>
            <a:ext cx="1842777" cy="369332"/>
          </a:xfrm>
          <a:prstGeom prst="rect">
            <a:avLst/>
          </a:prstGeom>
          <a:noFill/>
        </p:spPr>
        <p:txBody>
          <a:bodyPr wrap="square" rtlCol="0">
            <a:spAutoFit/>
          </a:bodyPr>
          <a:lstStyle/>
          <a:p>
            <a:pPr>
              <a:spcAft>
                <a:spcPts val="600"/>
              </a:spcAft>
            </a:pPr>
            <a:r>
              <a:rPr lang="is-IS" dirty="0">
                <a:solidFill>
                  <a:schemeClr val="bg1"/>
                </a:solidFill>
              </a:rPr>
              <a:t>Djúpalónssandur</a:t>
            </a:r>
          </a:p>
        </p:txBody>
      </p:sp>
    </p:spTree>
    <p:extLst>
      <p:ext uri="{BB962C8B-B14F-4D97-AF65-F5344CB8AC3E}">
        <p14:creationId xmlns:p14="http://schemas.microsoft.com/office/powerpoint/2010/main" val="495134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ss, sky, outdoor&#10;&#10;Description automatically generated">
            <a:extLst>
              <a:ext uri="{FF2B5EF4-FFF2-40B4-BE49-F238E27FC236}">
                <a16:creationId xmlns:a16="http://schemas.microsoft.com/office/drawing/2014/main" id="{58AA7725-5645-4F37-9A3F-A5733F1E3D7B}"/>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6000"/>
                    </a14:imgEffect>
                  </a14:imgLayer>
                </a14:imgProps>
              </a:ext>
              <a:ext uri="{28A0092B-C50C-407E-A947-70E740481C1C}">
                <a14:useLocalDpi xmlns:a14="http://schemas.microsoft.com/office/drawing/2010/main" val="0"/>
              </a:ext>
            </a:extLst>
          </a:blip>
          <a:srcRect l="17560" r="8417" b="-2"/>
          <a:stretch/>
        </p:blipFill>
        <p:spPr>
          <a:xfrm>
            <a:off x="4140941" y="504276"/>
            <a:ext cx="3656990" cy="5342020"/>
          </a:xfrm>
          <a:prstGeom prst="rect">
            <a:avLst/>
          </a:prstGeom>
        </p:spPr>
      </p:pic>
      <p:pic>
        <p:nvPicPr>
          <p:cNvPr id="2" name="Content Placeholder 9" descr="A bridge over a body of water&#10;&#10;Description automatically generated with low confidence">
            <a:extLst>
              <a:ext uri="{FF2B5EF4-FFF2-40B4-BE49-F238E27FC236}">
                <a16:creationId xmlns:a16="http://schemas.microsoft.com/office/drawing/2014/main" id="{99B3EC6E-61FD-43C8-A1C9-6E6AA5C7C706}"/>
              </a:ext>
            </a:extLst>
          </p:cNvPr>
          <p:cNvPicPr>
            <a:picLocks noChangeAspect="1"/>
          </p:cNvPicPr>
          <p:nvPr/>
        </p:nvPicPr>
        <p:blipFill rotWithShape="1">
          <a:blip r:embed="rId5"/>
          <a:srcRect l="27029" r="43330" b="-1"/>
          <a:stretch/>
        </p:blipFill>
        <p:spPr>
          <a:xfrm>
            <a:off x="7984910" y="504276"/>
            <a:ext cx="4108667" cy="5342020"/>
          </a:xfrm>
          <a:prstGeom prst="rect">
            <a:avLst/>
          </a:prstGeom>
        </p:spPr>
      </p:pic>
      <p:sp>
        <p:nvSpPr>
          <p:cNvPr id="3" name="TextBox 2">
            <a:extLst>
              <a:ext uri="{FF2B5EF4-FFF2-40B4-BE49-F238E27FC236}">
                <a16:creationId xmlns:a16="http://schemas.microsoft.com/office/drawing/2014/main" id="{9319480D-26F2-4D72-952A-E8EF3FF6FDBA}"/>
              </a:ext>
            </a:extLst>
          </p:cNvPr>
          <p:cNvSpPr txBox="1"/>
          <p:nvPr/>
        </p:nvSpPr>
        <p:spPr>
          <a:xfrm>
            <a:off x="4419104" y="5405734"/>
            <a:ext cx="2086378" cy="369332"/>
          </a:xfrm>
          <a:prstGeom prst="rect">
            <a:avLst/>
          </a:prstGeom>
          <a:noFill/>
        </p:spPr>
        <p:txBody>
          <a:bodyPr wrap="square" rtlCol="0">
            <a:spAutoFit/>
          </a:bodyPr>
          <a:lstStyle/>
          <a:p>
            <a:r>
              <a:rPr lang="is-IS" dirty="0">
                <a:solidFill>
                  <a:schemeClr val="bg1"/>
                </a:solidFill>
              </a:rPr>
              <a:t>Heimskautagerði </a:t>
            </a:r>
          </a:p>
        </p:txBody>
      </p:sp>
      <p:sp>
        <p:nvSpPr>
          <p:cNvPr id="6" name="TextBox 5">
            <a:extLst>
              <a:ext uri="{FF2B5EF4-FFF2-40B4-BE49-F238E27FC236}">
                <a16:creationId xmlns:a16="http://schemas.microsoft.com/office/drawing/2014/main" id="{C1B158A3-C0F5-406D-8798-3F521EF3271B}"/>
              </a:ext>
            </a:extLst>
          </p:cNvPr>
          <p:cNvSpPr txBox="1"/>
          <p:nvPr/>
        </p:nvSpPr>
        <p:spPr>
          <a:xfrm>
            <a:off x="10416544" y="5405734"/>
            <a:ext cx="2086378" cy="369332"/>
          </a:xfrm>
          <a:prstGeom prst="rect">
            <a:avLst/>
          </a:prstGeom>
          <a:noFill/>
        </p:spPr>
        <p:txBody>
          <a:bodyPr wrap="square" rtlCol="0">
            <a:spAutoFit/>
          </a:bodyPr>
          <a:lstStyle/>
          <a:p>
            <a:r>
              <a:rPr lang="is-IS"/>
              <a:t>Hveradalir</a:t>
            </a:r>
            <a:r>
              <a:rPr lang="is-IS">
                <a:solidFill>
                  <a:schemeClr val="bg1"/>
                </a:solidFill>
              </a:rPr>
              <a:t> </a:t>
            </a:r>
            <a:endParaRPr lang="is-IS"/>
          </a:p>
        </p:txBody>
      </p:sp>
      <p:pic>
        <p:nvPicPr>
          <p:cNvPr id="11" name="Picture 10" descr="A picture containing outdoor, nature, cliff, mountain&#10;&#10;Description automatically generated">
            <a:extLst>
              <a:ext uri="{FF2B5EF4-FFF2-40B4-BE49-F238E27FC236}">
                <a16:creationId xmlns:a16="http://schemas.microsoft.com/office/drawing/2014/main" id="{E3F50E49-DF82-45DE-854A-3112B486AA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498222" y="1412530"/>
            <a:ext cx="5285105" cy="3582427"/>
          </a:xfrm>
          <a:prstGeom prst="rect">
            <a:avLst/>
          </a:prstGeom>
        </p:spPr>
      </p:pic>
      <p:sp>
        <p:nvSpPr>
          <p:cNvPr id="12" name="TextBox 11">
            <a:extLst>
              <a:ext uri="{FF2B5EF4-FFF2-40B4-BE49-F238E27FC236}">
                <a16:creationId xmlns:a16="http://schemas.microsoft.com/office/drawing/2014/main" id="{917BFDBC-BFD9-458C-8885-7355B6F2AE05}"/>
              </a:ext>
            </a:extLst>
          </p:cNvPr>
          <p:cNvSpPr txBox="1"/>
          <p:nvPr/>
        </p:nvSpPr>
        <p:spPr>
          <a:xfrm>
            <a:off x="523287" y="5405734"/>
            <a:ext cx="2086378" cy="369332"/>
          </a:xfrm>
          <a:prstGeom prst="rect">
            <a:avLst/>
          </a:prstGeom>
          <a:noFill/>
        </p:spPr>
        <p:txBody>
          <a:bodyPr wrap="square" rtlCol="0">
            <a:spAutoFit/>
          </a:bodyPr>
          <a:lstStyle/>
          <a:p>
            <a:r>
              <a:rPr lang="is-IS">
                <a:solidFill>
                  <a:schemeClr val="bg1"/>
                </a:solidFill>
              </a:rPr>
              <a:t>Djúpalónssandur </a:t>
            </a:r>
          </a:p>
        </p:txBody>
      </p:sp>
      <p:sp>
        <p:nvSpPr>
          <p:cNvPr id="13" name="TextBox 12">
            <a:extLst>
              <a:ext uri="{FF2B5EF4-FFF2-40B4-BE49-F238E27FC236}">
                <a16:creationId xmlns:a16="http://schemas.microsoft.com/office/drawing/2014/main" id="{FD517CEA-553E-42C1-AD9A-9A183DC38F02}"/>
              </a:ext>
            </a:extLst>
          </p:cNvPr>
          <p:cNvSpPr txBox="1"/>
          <p:nvPr/>
        </p:nvSpPr>
        <p:spPr>
          <a:xfrm>
            <a:off x="353117" y="6007377"/>
            <a:ext cx="10223781" cy="400110"/>
          </a:xfrm>
          <a:prstGeom prst="rect">
            <a:avLst/>
          </a:prstGeom>
          <a:noFill/>
        </p:spPr>
        <p:txBody>
          <a:bodyPr wrap="square" rtlCol="0">
            <a:spAutoFit/>
          </a:bodyPr>
          <a:lstStyle/>
          <a:p>
            <a:r>
              <a:rPr lang="is-IS" sz="2000"/>
              <a:t>Mismunandi útgáfur af göngustígum m.a. náttúrustígar og ,,svífandi göngustígar</a:t>
            </a:r>
            <a:r>
              <a:rPr lang="is-IS" sz="2000" b="1">
                <a:latin typeface="Arial" panose="020B0604020202020204" pitchFamily="34" charset="0"/>
                <a:ea typeface="+mj-ea"/>
                <a:cs typeface="Arial" panose="020B0604020202020204" pitchFamily="34" charset="0"/>
              </a:rPr>
              <a:t>“  </a:t>
            </a:r>
          </a:p>
        </p:txBody>
      </p:sp>
      <p:pic>
        <p:nvPicPr>
          <p:cNvPr id="14" name="Picture 13">
            <a:extLst>
              <a:ext uri="{FF2B5EF4-FFF2-40B4-BE49-F238E27FC236}">
                <a16:creationId xmlns:a16="http://schemas.microsoft.com/office/drawing/2014/main" id="{C543E2DB-2436-4357-AEF3-546EFD9EC9D2}"/>
              </a:ext>
            </a:extLst>
          </p:cNvPr>
          <p:cNvPicPr>
            <a:picLocks noChangeAspect="1"/>
          </p:cNvPicPr>
          <p:nvPr/>
        </p:nvPicPr>
        <p:blipFill rotWithShape="1">
          <a:blip r:embed="rId7"/>
          <a:srcRect t="7794" b="8076"/>
          <a:stretch/>
        </p:blipFill>
        <p:spPr>
          <a:xfrm>
            <a:off x="9856884" y="6258264"/>
            <a:ext cx="2236693" cy="634800"/>
          </a:xfrm>
          <a:prstGeom prst="rect">
            <a:avLst/>
          </a:prstGeom>
        </p:spPr>
      </p:pic>
    </p:spTree>
    <p:extLst>
      <p:ext uri="{BB962C8B-B14F-4D97-AF65-F5344CB8AC3E}">
        <p14:creationId xmlns:p14="http://schemas.microsoft.com/office/powerpoint/2010/main" val="2218262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B00E761C-0153-426D-B193-90A465EEF2D5}"/>
              </a:ext>
            </a:extLst>
          </p:cNvPr>
          <p:cNvSpPr>
            <a:spLocks noGrp="1"/>
          </p:cNvSpPr>
          <p:nvPr>
            <p:ph type="title"/>
          </p:nvPr>
        </p:nvSpPr>
        <p:spPr>
          <a:xfrm>
            <a:off x="226755" y="1007191"/>
            <a:ext cx="3841621" cy="1106424"/>
          </a:xfrm>
        </p:spPr>
        <p:txBody>
          <a:bodyPr vert="horz" lIns="91440" tIns="45720" rIns="91440" bIns="45720" rtlCol="0" anchor="ctr">
            <a:normAutofit/>
          </a:bodyPr>
          <a:lstStyle/>
          <a:p>
            <a:r>
              <a:rPr lang="is-IS" sz="3000" dirty="0">
                <a:latin typeface="Arial" panose="020B0604020202020204" pitchFamily="34" charset="0"/>
                <a:cs typeface="Arial" panose="020B0604020202020204" pitchFamily="34" charset="0"/>
              </a:rPr>
              <a:t>Jökuldalur við Stuðlagil</a:t>
            </a:r>
          </a:p>
        </p:txBody>
      </p:sp>
      <p:sp>
        <p:nvSpPr>
          <p:cNvPr id="15" name="TextBox 14">
            <a:extLst>
              <a:ext uri="{FF2B5EF4-FFF2-40B4-BE49-F238E27FC236}">
                <a16:creationId xmlns:a16="http://schemas.microsoft.com/office/drawing/2014/main" id="{7680569B-C570-4404-914F-068525FF763B}"/>
              </a:ext>
            </a:extLst>
          </p:cNvPr>
          <p:cNvSpPr txBox="1"/>
          <p:nvPr/>
        </p:nvSpPr>
        <p:spPr>
          <a:xfrm>
            <a:off x="410338" y="2196756"/>
            <a:ext cx="3561071" cy="342504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is-IS" sz="2000" dirty="0"/>
          </a:p>
        </p:txBody>
      </p:sp>
      <p:pic>
        <p:nvPicPr>
          <p:cNvPr id="9" name="Content Placeholder 8">
            <a:extLst>
              <a:ext uri="{FF2B5EF4-FFF2-40B4-BE49-F238E27FC236}">
                <a16:creationId xmlns:a16="http://schemas.microsoft.com/office/drawing/2014/main" id="{112C139F-8A83-478C-B864-F44948915C45}"/>
              </a:ext>
            </a:extLst>
          </p:cNvPr>
          <p:cNvPicPr>
            <a:picLocks noGrp="1" noChangeAspect="1"/>
          </p:cNvPicPr>
          <p:nvPr>
            <p:ph idx="1"/>
          </p:nvPr>
        </p:nvPicPr>
        <p:blipFill rotWithShape="1">
          <a:blip r:embed="rId3"/>
          <a:srcRect l="11761" r="26331" b="1"/>
          <a:stretch/>
        </p:blipFill>
        <p:spPr>
          <a:xfrm rot="5400000">
            <a:off x="3967531" y="-193769"/>
            <a:ext cx="5731238" cy="6943212"/>
          </a:xfrm>
          <a:prstGeom prst="rect">
            <a:avLst/>
          </a:prstGeom>
        </p:spPr>
      </p:pic>
      <p:sp>
        <p:nvSpPr>
          <p:cNvPr id="8" name="TextBox 7">
            <a:extLst>
              <a:ext uri="{FF2B5EF4-FFF2-40B4-BE49-F238E27FC236}">
                <a16:creationId xmlns:a16="http://schemas.microsoft.com/office/drawing/2014/main" id="{B45FD18D-9A2A-4229-A821-F67D87F1DAE9}"/>
              </a:ext>
            </a:extLst>
          </p:cNvPr>
          <p:cNvSpPr txBox="1"/>
          <p:nvPr/>
        </p:nvSpPr>
        <p:spPr>
          <a:xfrm>
            <a:off x="545370" y="3672318"/>
            <a:ext cx="4882289" cy="250940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2000">
              <a:solidFill>
                <a:srgbClr val="000000"/>
              </a:solidFill>
            </a:endParaRPr>
          </a:p>
        </p:txBody>
      </p:sp>
      <p:pic>
        <p:nvPicPr>
          <p:cNvPr id="3" name="Picture 2">
            <a:extLst>
              <a:ext uri="{FF2B5EF4-FFF2-40B4-BE49-F238E27FC236}">
                <a16:creationId xmlns:a16="http://schemas.microsoft.com/office/drawing/2014/main" id="{F8B3A6FE-345E-4BE8-A0B2-084595E70E1E}"/>
              </a:ext>
            </a:extLst>
          </p:cNvPr>
          <p:cNvPicPr>
            <a:picLocks noChangeAspect="1"/>
          </p:cNvPicPr>
          <p:nvPr/>
        </p:nvPicPr>
        <p:blipFill rotWithShape="1">
          <a:blip r:embed="rId4"/>
          <a:srcRect t="7794"/>
          <a:stretch/>
        </p:blipFill>
        <p:spPr>
          <a:xfrm>
            <a:off x="9544970" y="6162261"/>
            <a:ext cx="2236693" cy="695739"/>
          </a:xfrm>
          <a:prstGeom prst="rect">
            <a:avLst/>
          </a:prstGeom>
        </p:spPr>
      </p:pic>
      <p:pic>
        <p:nvPicPr>
          <p:cNvPr id="7" name="Picture 6" descr="A picture containing grass, outdoor, sky, mountain&#10;&#10;Description automatically generated">
            <a:extLst>
              <a:ext uri="{FF2B5EF4-FFF2-40B4-BE49-F238E27FC236}">
                <a16:creationId xmlns:a16="http://schemas.microsoft.com/office/drawing/2014/main" id="{36123F88-9AB0-417C-B192-B4F0DD803AA4}"/>
              </a:ext>
            </a:extLst>
          </p:cNvPr>
          <p:cNvPicPr>
            <a:picLocks noChangeAspect="1"/>
          </p:cNvPicPr>
          <p:nvPr/>
        </p:nvPicPr>
        <p:blipFill rotWithShape="1">
          <a:blip r:embed="rId5">
            <a:extLst>
              <a:ext uri="{28A0092B-C50C-407E-A947-70E740481C1C}">
                <a14:useLocalDpi xmlns:a14="http://schemas.microsoft.com/office/drawing/2010/main" val="0"/>
              </a:ext>
            </a:extLst>
          </a:blip>
          <a:srcRect r="38319"/>
          <a:stretch/>
        </p:blipFill>
        <p:spPr>
          <a:xfrm>
            <a:off x="8946561" y="258034"/>
            <a:ext cx="2835101" cy="34472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00255C57-0B7C-49D1-88BC-F4D27247EAF9}"/>
              </a:ext>
            </a:extLst>
          </p:cNvPr>
          <p:cNvSpPr txBox="1"/>
          <p:nvPr/>
        </p:nvSpPr>
        <p:spPr>
          <a:xfrm>
            <a:off x="10839635" y="3302493"/>
            <a:ext cx="687779" cy="369332"/>
          </a:xfrm>
          <a:prstGeom prst="rect">
            <a:avLst/>
          </a:prstGeom>
          <a:noFill/>
        </p:spPr>
        <p:txBody>
          <a:bodyPr wrap="square" rtlCol="0">
            <a:spAutoFit/>
          </a:bodyPr>
          <a:lstStyle/>
          <a:p>
            <a:r>
              <a:rPr lang="is-IS" dirty="0">
                <a:solidFill>
                  <a:schemeClr val="bg1"/>
                </a:solidFill>
              </a:rPr>
              <a:t>Fyrir</a:t>
            </a:r>
            <a:r>
              <a:rPr lang="is-IS" dirty="0"/>
              <a:t> </a:t>
            </a:r>
          </a:p>
        </p:txBody>
      </p:sp>
      <p:sp>
        <p:nvSpPr>
          <p:cNvPr id="13" name="TextBox 12">
            <a:extLst>
              <a:ext uri="{FF2B5EF4-FFF2-40B4-BE49-F238E27FC236}">
                <a16:creationId xmlns:a16="http://schemas.microsoft.com/office/drawing/2014/main" id="{174B62C5-9DA5-40C2-8D9E-6BACBB8430F0}"/>
              </a:ext>
            </a:extLst>
          </p:cNvPr>
          <p:cNvSpPr txBox="1"/>
          <p:nvPr/>
        </p:nvSpPr>
        <p:spPr>
          <a:xfrm>
            <a:off x="9544970" y="5621799"/>
            <a:ext cx="687779" cy="369332"/>
          </a:xfrm>
          <a:prstGeom prst="rect">
            <a:avLst/>
          </a:prstGeom>
          <a:noFill/>
        </p:spPr>
        <p:txBody>
          <a:bodyPr wrap="square" rtlCol="0">
            <a:spAutoFit/>
          </a:bodyPr>
          <a:lstStyle/>
          <a:p>
            <a:r>
              <a:rPr lang="is-IS" dirty="0">
                <a:solidFill>
                  <a:schemeClr val="bg1"/>
                </a:solidFill>
              </a:rPr>
              <a:t>Eftir</a:t>
            </a:r>
            <a:r>
              <a:rPr lang="is-IS" dirty="0"/>
              <a:t> </a:t>
            </a:r>
          </a:p>
        </p:txBody>
      </p:sp>
      <p:cxnSp>
        <p:nvCxnSpPr>
          <p:cNvPr id="5" name="Straight Arrow Connector 4">
            <a:extLst>
              <a:ext uri="{FF2B5EF4-FFF2-40B4-BE49-F238E27FC236}">
                <a16:creationId xmlns:a16="http://schemas.microsoft.com/office/drawing/2014/main" id="{39DAB22C-7EC8-4BC0-9572-2948EE0841FE}"/>
              </a:ext>
            </a:extLst>
          </p:cNvPr>
          <p:cNvCxnSpPr>
            <a:cxnSpLocks/>
          </p:cNvCxnSpPr>
          <p:nvPr/>
        </p:nvCxnSpPr>
        <p:spPr>
          <a:xfrm flipV="1">
            <a:off x="8198807" y="1811045"/>
            <a:ext cx="1122746" cy="115409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3132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ss, outdoor, mountain, nature&#10;&#10;Description automatically generated">
            <a:extLst>
              <a:ext uri="{FF2B5EF4-FFF2-40B4-BE49-F238E27FC236}">
                <a16:creationId xmlns:a16="http://schemas.microsoft.com/office/drawing/2014/main" id="{20D881B9-D079-47C9-A3F0-50BC29E92B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310" y="426184"/>
            <a:ext cx="5677551" cy="3789765"/>
          </a:xfrm>
          <a:prstGeom prst="rect">
            <a:avLst/>
          </a:prstGeom>
        </p:spPr>
      </p:pic>
      <p:sp>
        <p:nvSpPr>
          <p:cNvPr id="13" name="TextBox 12">
            <a:extLst>
              <a:ext uri="{FF2B5EF4-FFF2-40B4-BE49-F238E27FC236}">
                <a16:creationId xmlns:a16="http://schemas.microsoft.com/office/drawing/2014/main" id="{45DE6D7A-29C2-4949-AE03-8BCC5FFD777A}"/>
              </a:ext>
            </a:extLst>
          </p:cNvPr>
          <p:cNvSpPr txBox="1"/>
          <p:nvPr/>
        </p:nvSpPr>
        <p:spPr>
          <a:xfrm>
            <a:off x="558792" y="3603810"/>
            <a:ext cx="798240" cy="369332"/>
          </a:xfrm>
          <a:prstGeom prst="rect">
            <a:avLst/>
          </a:prstGeom>
          <a:noFill/>
        </p:spPr>
        <p:txBody>
          <a:bodyPr wrap="square" rtlCol="0">
            <a:spAutoFit/>
          </a:bodyPr>
          <a:lstStyle/>
          <a:p>
            <a:r>
              <a:rPr lang="is-IS">
                <a:solidFill>
                  <a:schemeClr val="bg1"/>
                </a:solidFill>
              </a:rPr>
              <a:t>Fyrir</a:t>
            </a:r>
          </a:p>
        </p:txBody>
      </p:sp>
      <p:pic>
        <p:nvPicPr>
          <p:cNvPr id="5" name="Picture 4">
            <a:extLst>
              <a:ext uri="{FF2B5EF4-FFF2-40B4-BE49-F238E27FC236}">
                <a16:creationId xmlns:a16="http://schemas.microsoft.com/office/drawing/2014/main" id="{DC9247EF-DE0F-4BB1-A7F3-8F595E398141}"/>
              </a:ext>
            </a:extLst>
          </p:cNvPr>
          <p:cNvPicPr>
            <a:picLocks noChangeAspect="1"/>
          </p:cNvPicPr>
          <p:nvPr/>
        </p:nvPicPr>
        <p:blipFill>
          <a:blip r:embed="rId4"/>
          <a:stretch>
            <a:fillRect/>
          </a:stretch>
        </p:blipFill>
        <p:spPr>
          <a:xfrm>
            <a:off x="5055034" y="1373411"/>
            <a:ext cx="6200570" cy="4625013"/>
          </a:xfrm>
          <a:prstGeom prst="rect">
            <a:avLst/>
          </a:prstGeom>
        </p:spPr>
      </p:pic>
      <p:sp>
        <p:nvSpPr>
          <p:cNvPr id="15" name="TextBox 14">
            <a:extLst>
              <a:ext uri="{FF2B5EF4-FFF2-40B4-BE49-F238E27FC236}">
                <a16:creationId xmlns:a16="http://schemas.microsoft.com/office/drawing/2014/main" id="{DF9CA3C0-C7A4-4457-97E6-E17B624C4B5E}"/>
              </a:ext>
            </a:extLst>
          </p:cNvPr>
          <p:cNvSpPr txBox="1"/>
          <p:nvPr/>
        </p:nvSpPr>
        <p:spPr>
          <a:xfrm>
            <a:off x="10219645" y="5539445"/>
            <a:ext cx="768816" cy="369332"/>
          </a:xfrm>
          <a:prstGeom prst="rect">
            <a:avLst/>
          </a:prstGeom>
          <a:noFill/>
        </p:spPr>
        <p:txBody>
          <a:bodyPr wrap="square" rtlCol="0">
            <a:spAutoFit/>
          </a:bodyPr>
          <a:lstStyle/>
          <a:p>
            <a:r>
              <a:rPr lang="is-IS">
                <a:solidFill>
                  <a:schemeClr val="bg1"/>
                </a:solidFill>
              </a:rPr>
              <a:t>Eftir</a:t>
            </a:r>
          </a:p>
        </p:txBody>
      </p:sp>
      <p:pic>
        <p:nvPicPr>
          <p:cNvPr id="6" name="Picture 5">
            <a:extLst>
              <a:ext uri="{FF2B5EF4-FFF2-40B4-BE49-F238E27FC236}">
                <a16:creationId xmlns:a16="http://schemas.microsoft.com/office/drawing/2014/main" id="{53B0EBE0-7090-4D1C-B5FC-692E22370EFC}"/>
              </a:ext>
            </a:extLst>
          </p:cNvPr>
          <p:cNvPicPr>
            <a:picLocks noChangeAspect="1"/>
          </p:cNvPicPr>
          <p:nvPr/>
        </p:nvPicPr>
        <p:blipFill>
          <a:blip r:embed="rId5"/>
          <a:stretch>
            <a:fillRect/>
          </a:stretch>
        </p:blipFill>
        <p:spPr>
          <a:xfrm>
            <a:off x="9473826" y="5989278"/>
            <a:ext cx="2371725" cy="800100"/>
          </a:xfrm>
          <a:prstGeom prst="rect">
            <a:avLst/>
          </a:prstGeom>
        </p:spPr>
      </p:pic>
      <p:sp>
        <p:nvSpPr>
          <p:cNvPr id="8" name="TextBox 7">
            <a:extLst>
              <a:ext uri="{FF2B5EF4-FFF2-40B4-BE49-F238E27FC236}">
                <a16:creationId xmlns:a16="http://schemas.microsoft.com/office/drawing/2014/main" id="{24341812-5533-D0D1-338D-18FDB590F7DD}"/>
              </a:ext>
            </a:extLst>
          </p:cNvPr>
          <p:cNvSpPr txBox="1"/>
          <p:nvPr/>
        </p:nvSpPr>
        <p:spPr>
          <a:xfrm>
            <a:off x="1547160" y="4830187"/>
            <a:ext cx="2262024" cy="553998"/>
          </a:xfrm>
          <a:prstGeom prst="rect">
            <a:avLst/>
          </a:prstGeom>
          <a:noFill/>
        </p:spPr>
        <p:txBody>
          <a:bodyPr wrap="square" rtlCol="0">
            <a:spAutoFit/>
          </a:bodyPr>
          <a:lstStyle/>
          <a:p>
            <a:r>
              <a:rPr lang="is-IS" sz="3000" b="1" dirty="0">
                <a:solidFill>
                  <a:srgbClr val="004281"/>
                </a:solidFill>
                <a:latin typeface="Arial" panose="020B0604020202020204" pitchFamily="34" charset="0"/>
                <a:ea typeface="+mj-ea"/>
                <a:cs typeface="Arial" panose="020B0604020202020204" pitchFamily="34" charset="0"/>
              </a:rPr>
              <a:t>Hrunalaug</a:t>
            </a:r>
          </a:p>
        </p:txBody>
      </p:sp>
    </p:spTree>
    <p:extLst>
      <p:ext uri="{BB962C8B-B14F-4D97-AF65-F5344CB8AC3E}">
        <p14:creationId xmlns:p14="http://schemas.microsoft.com/office/powerpoint/2010/main" val="453297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F9D32-AF8E-4560-9D33-CB5236DFD600}"/>
              </a:ext>
            </a:extLst>
          </p:cNvPr>
          <p:cNvSpPr>
            <a:spLocks noGrp="1"/>
          </p:cNvSpPr>
          <p:nvPr>
            <p:ph type="title"/>
          </p:nvPr>
        </p:nvSpPr>
        <p:spPr>
          <a:xfrm>
            <a:off x="2245961" y="4043072"/>
            <a:ext cx="2032839" cy="1645920"/>
          </a:xfrm>
        </p:spPr>
        <p:txBody>
          <a:bodyPr vert="horz" lIns="91440" tIns="45720" rIns="91440" bIns="45720" rtlCol="0" anchor="ctr">
            <a:normAutofit/>
          </a:bodyPr>
          <a:lstStyle/>
          <a:p>
            <a:r>
              <a:rPr lang="en-US" sz="3000" dirty="0" err="1">
                <a:latin typeface="Arial" panose="020B0604020202020204" pitchFamily="34" charset="0"/>
                <a:cs typeface="Arial" panose="020B0604020202020204" pitchFamily="34" charset="0"/>
              </a:rPr>
              <a:t>Grenivík</a:t>
            </a:r>
            <a:endParaRPr lang="en-US" sz="3000" dirty="0">
              <a:latin typeface="Arial" panose="020B0604020202020204" pitchFamily="34" charset="0"/>
              <a:cs typeface="Arial" panose="020B0604020202020204" pitchFamily="34" charset="0"/>
            </a:endParaRPr>
          </a:p>
        </p:txBody>
      </p:sp>
      <p:pic>
        <p:nvPicPr>
          <p:cNvPr id="12" name="Content Placeholder 3">
            <a:extLst>
              <a:ext uri="{FF2B5EF4-FFF2-40B4-BE49-F238E27FC236}">
                <a16:creationId xmlns:a16="http://schemas.microsoft.com/office/drawing/2014/main" id="{2364DEBB-1EE2-4B74-9B0F-4F0E41E276BA}"/>
              </a:ext>
            </a:extLst>
          </p:cNvPr>
          <p:cNvPicPr>
            <a:picLocks noChangeAspect="1"/>
          </p:cNvPicPr>
          <p:nvPr/>
        </p:nvPicPr>
        <p:blipFill>
          <a:blip r:embed="rId3"/>
          <a:stretch>
            <a:fillRect/>
          </a:stretch>
        </p:blipFill>
        <p:spPr>
          <a:xfrm>
            <a:off x="5867420" y="2792187"/>
            <a:ext cx="5486400" cy="3086100"/>
          </a:xfrm>
          <a:prstGeom prst="rect">
            <a:avLst/>
          </a:prstGeom>
        </p:spPr>
      </p:pic>
      <p:pic>
        <p:nvPicPr>
          <p:cNvPr id="16" name="Content Placeholder 15">
            <a:extLst>
              <a:ext uri="{FF2B5EF4-FFF2-40B4-BE49-F238E27FC236}">
                <a16:creationId xmlns:a16="http://schemas.microsoft.com/office/drawing/2014/main" id="{7F1BE12E-CE6B-4C9D-BAD9-5621281B5CF2}"/>
              </a:ext>
            </a:extLst>
          </p:cNvPr>
          <p:cNvPicPr>
            <a:picLocks noGrp="1" noChangeAspect="1"/>
          </p:cNvPicPr>
          <p:nvPr>
            <p:ph sz="half" idx="2"/>
          </p:nvPr>
        </p:nvPicPr>
        <p:blipFill>
          <a:blip r:embed="rId4"/>
          <a:stretch>
            <a:fillRect/>
          </a:stretch>
        </p:blipFill>
        <p:spPr>
          <a:xfrm>
            <a:off x="657341" y="389066"/>
            <a:ext cx="6526301" cy="3263152"/>
          </a:xfrm>
          <a:prstGeom prst="rect">
            <a:avLst/>
          </a:prstGeom>
        </p:spPr>
      </p:pic>
      <p:pic>
        <p:nvPicPr>
          <p:cNvPr id="3" name="Picture 2">
            <a:extLst>
              <a:ext uri="{FF2B5EF4-FFF2-40B4-BE49-F238E27FC236}">
                <a16:creationId xmlns:a16="http://schemas.microsoft.com/office/drawing/2014/main" id="{86B356D6-E467-3EBA-A897-00B76EB9C8AB}"/>
              </a:ext>
            </a:extLst>
          </p:cNvPr>
          <p:cNvPicPr>
            <a:picLocks noChangeAspect="1"/>
          </p:cNvPicPr>
          <p:nvPr/>
        </p:nvPicPr>
        <p:blipFill>
          <a:blip r:embed="rId5"/>
          <a:stretch>
            <a:fillRect/>
          </a:stretch>
        </p:blipFill>
        <p:spPr>
          <a:xfrm>
            <a:off x="9592979" y="5979303"/>
            <a:ext cx="2371725" cy="800100"/>
          </a:xfrm>
          <a:prstGeom prst="rect">
            <a:avLst/>
          </a:prstGeom>
        </p:spPr>
      </p:pic>
      <p:sp>
        <p:nvSpPr>
          <p:cNvPr id="8" name="TextBox 7">
            <a:extLst>
              <a:ext uri="{FF2B5EF4-FFF2-40B4-BE49-F238E27FC236}">
                <a16:creationId xmlns:a16="http://schemas.microsoft.com/office/drawing/2014/main" id="{B042C894-E3A2-5F52-8C68-5030C4DFB0B2}"/>
              </a:ext>
            </a:extLst>
          </p:cNvPr>
          <p:cNvSpPr txBox="1"/>
          <p:nvPr/>
        </p:nvSpPr>
        <p:spPr>
          <a:xfrm>
            <a:off x="6096000" y="5504326"/>
            <a:ext cx="1208314" cy="369332"/>
          </a:xfrm>
          <a:prstGeom prst="rect">
            <a:avLst/>
          </a:prstGeom>
          <a:noFill/>
        </p:spPr>
        <p:txBody>
          <a:bodyPr wrap="square" rtlCol="0">
            <a:spAutoFit/>
          </a:bodyPr>
          <a:lstStyle/>
          <a:p>
            <a:r>
              <a:rPr lang="is-IS">
                <a:solidFill>
                  <a:schemeClr val="bg1"/>
                </a:solidFill>
              </a:rPr>
              <a:t>Fyrir</a:t>
            </a:r>
          </a:p>
        </p:txBody>
      </p:sp>
      <p:sp>
        <p:nvSpPr>
          <p:cNvPr id="9" name="TextBox 8">
            <a:extLst>
              <a:ext uri="{FF2B5EF4-FFF2-40B4-BE49-F238E27FC236}">
                <a16:creationId xmlns:a16="http://schemas.microsoft.com/office/drawing/2014/main" id="{E911146C-8E8C-9880-33F4-FCDA9D61DC8A}"/>
              </a:ext>
            </a:extLst>
          </p:cNvPr>
          <p:cNvSpPr txBox="1"/>
          <p:nvPr/>
        </p:nvSpPr>
        <p:spPr>
          <a:xfrm>
            <a:off x="838180" y="3163350"/>
            <a:ext cx="1208314" cy="369332"/>
          </a:xfrm>
          <a:prstGeom prst="rect">
            <a:avLst/>
          </a:prstGeom>
          <a:noFill/>
        </p:spPr>
        <p:txBody>
          <a:bodyPr wrap="square" rtlCol="0">
            <a:spAutoFit/>
          </a:bodyPr>
          <a:lstStyle/>
          <a:p>
            <a:r>
              <a:rPr lang="is-IS">
                <a:solidFill>
                  <a:schemeClr val="bg1"/>
                </a:solidFill>
              </a:rPr>
              <a:t>Eftir</a:t>
            </a:r>
          </a:p>
        </p:txBody>
      </p:sp>
    </p:spTree>
    <p:extLst>
      <p:ext uri="{BB962C8B-B14F-4D97-AF65-F5344CB8AC3E}">
        <p14:creationId xmlns:p14="http://schemas.microsoft.com/office/powerpoint/2010/main" val="1516624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44DEBEC-BED3-4BEA-A9F9-8B508E4F8B2F}"/>
              </a:ext>
            </a:extLst>
          </p:cNvPr>
          <p:cNvSpPr txBox="1"/>
          <p:nvPr/>
        </p:nvSpPr>
        <p:spPr>
          <a:xfrm>
            <a:off x="337876" y="3049094"/>
            <a:ext cx="4170290" cy="653903"/>
          </a:xfrm>
          <a:prstGeom prst="rect">
            <a:avLst/>
          </a:prstGeom>
        </p:spPr>
        <p:txBody>
          <a:bodyPr vert="horz" lIns="91440" tIns="45720" rIns="91440" bIns="45720" rtlCol="0">
            <a:noAutofit/>
          </a:bodyPr>
          <a:lstStyle/>
          <a:p>
            <a:pPr>
              <a:lnSpc>
                <a:spcPct val="90000"/>
              </a:lnSpc>
              <a:spcBef>
                <a:spcPct val="0"/>
              </a:spcBef>
              <a:spcAft>
                <a:spcPts val="600"/>
              </a:spcAft>
            </a:pPr>
            <a:r>
              <a:rPr lang="is-IS" sz="2800" b="1" dirty="0">
                <a:solidFill>
                  <a:srgbClr val="004281"/>
                </a:solidFill>
                <a:latin typeface="+mj-lt"/>
                <a:ea typeface="+mj-ea"/>
                <a:cs typeface="+mj-cs"/>
              </a:rPr>
              <a:t>Hönnun og undirbúningur</a:t>
            </a:r>
          </a:p>
        </p:txBody>
      </p:sp>
      <p:sp>
        <p:nvSpPr>
          <p:cNvPr id="5" name="TextBox 4">
            <a:extLst>
              <a:ext uri="{FF2B5EF4-FFF2-40B4-BE49-F238E27FC236}">
                <a16:creationId xmlns:a16="http://schemas.microsoft.com/office/drawing/2014/main" id="{6F242671-BBB4-43B9-99D8-F054EE7FEC0D}"/>
              </a:ext>
            </a:extLst>
          </p:cNvPr>
          <p:cNvSpPr txBox="1"/>
          <p:nvPr/>
        </p:nvSpPr>
        <p:spPr>
          <a:xfrm>
            <a:off x="564309" y="3710982"/>
            <a:ext cx="3270271" cy="3918792"/>
          </a:xfrm>
          <a:prstGeom prst="rect">
            <a:avLst/>
          </a:prstGeom>
        </p:spPr>
        <p:txBody>
          <a:bodyPr vert="horz" lIns="91440" tIns="45720" rIns="91440" bIns="45720" rtlCol="0">
            <a:normAutofit/>
          </a:bodyPr>
          <a:lstStyle/>
          <a:p>
            <a:pPr marL="342900" indent="-342900">
              <a:lnSpc>
                <a:spcPct val="90000"/>
              </a:lnSpc>
              <a:spcAft>
                <a:spcPts val="600"/>
              </a:spcAft>
              <a:buSzPct val="120000"/>
              <a:buFont typeface="Arial" panose="020B0604020202020204" pitchFamily="34" charset="0"/>
              <a:buChar char="•"/>
            </a:pPr>
            <a:r>
              <a:rPr lang="is-IS" sz="2000" dirty="0"/>
              <a:t>Hönnun og undirbúningur  sem leiðir til framkvæmda</a:t>
            </a:r>
          </a:p>
          <a:p>
            <a:pPr marL="342900" indent="-342900">
              <a:lnSpc>
                <a:spcPct val="90000"/>
              </a:lnSpc>
              <a:spcAft>
                <a:spcPts val="600"/>
              </a:spcAft>
              <a:buSzPct val="120000"/>
              <a:buFont typeface="Arial" panose="020B0604020202020204" pitchFamily="34" charset="0"/>
              <a:buChar char="•"/>
            </a:pPr>
            <a:r>
              <a:rPr lang="is-IS" sz="2000" dirty="0"/>
              <a:t>Deiliskipulag </a:t>
            </a:r>
          </a:p>
          <a:p>
            <a:pPr marL="342900" indent="-342900">
              <a:lnSpc>
                <a:spcPct val="90000"/>
              </a:lnSpc>
              <a:spcAft>
                <a:spcPts val="600"/>
              </a:spcAft>
              <a:buSzPct val="120000"/>
              <a:buFont typeface="Arial" panose="020B0604020202020204" pitchFamily="34" charset="0"/>
              <a:buChar char="•"/>
            </a:pPr>
            <a:r>
              <a:rPr lang="is-IS" sz="2000" dirty="0"/>
              <a:t>Mannvirkjahönnun</a:t>
            </a:r>
          </a:p>
          <a:p>
            <a:pPr marL="342900" indent="-342900">
              <a:lnSpc>
                <a:spcPct val="90000"/>
              </a:lnSpc>
              <a:spcAft>
                <a:spcPts val="600"/>
              </a:spcAft>
              <a:buSzPct val="120000"/>
              <a:buFont typeface="Arial" panose="020B0604020202020204" pitchFamily="34" charset="0"/>
              <a:buChar char="•"/>
            </a:pPr>
            <a:r>
              <a:rPr lang="is-IS" sz="2000" dirty="0"/>
              <a:t>o.fl.</a:t>
            </a:r>
          </a:p>
        </p:txBody>
      </p:sp>
      <p:sp>
        <p:nvSpPr>
          <p:cNvPr id="4" name="TextBox 3">
            <a:extLst>
              <a:ext uri="{FF2B5EF4-FFF2-40B4-BE49-F238E27FC236}">
                <a16:creationId xmlns:a16="http://schemas.microsoft.com/office/drawing/2014/main" id="{6124F832-3889-454C-B3B7-4E8B59558795}"/>
              </a:ext>
            </a:extLst>
          </p:cNvPr>
          <p:cNvSpPr txBox="1"/>
          <p:nvPr/>
        </p:nvSpPr>
        <p:spPr>
          <a:xfrm>
            <a:off x="3478696" y="6488649"/>
            <a:ext cx="1858617" cy="369332"/>
          </a:xfrm>
          <a:prstGeom prst="rect">
            <a:avLst/>
          </a:prstGeom>
          <a:noFill/>
        </p:spPr>
        <p:txBody>
          <a:bodyPr wrap="square" rtlCol="0">
            <a:spAutoFit/>
          </a:bodyPr>
          <a:lstStyle/>
          <a:p>
            <a:pPr>
              <a:spcAft>
                <a:spcPts val="600"/>
              </a:spcAft>
            </a:pPr>
            <a:r>
              <a:rPr lang="is-IS">
                <a:solidFill>
                  <a:schemeClr val="bg1"/>
                </a:solidFill>
              </a:rPr>
              <a:t>Við Hafnarhólma </a:t>
            </a:r>
          </a:p>
        </p:txBody>
      </p:sp>
      <p:pic>
        <p:nvPicPr>
          <p:cNvPr id="6" name="Picture 5" descr="Graphical user interface, website&#10;&#10;Description automatically generated with medium confidence">
            <a:extLst>
              <a:ext uri="{FF2B5EF4-FFF2-40B4-BE49-F238E27FC236}">
                <a16:creationId xmlns:a16="http://schemas.microsoft.com/office/drawing/2014/main" id="{24437BE9-8556-56EC-FC51-AE88ACFE27CA}"/>
              </a:ext>
            </a:extLst>
          </p:cNvPr>
          <p:cNvPicPr>
            <a:picLocks noChangeAspect="1"/>
          </p:cNvPicPr>
          <p:nvPr/>
        </p:nvPicPr>
        <p:blipFill rotWithShape="1">
          <a:blip r:embed="rId3"/>
          <a:srcRect t="3908" b="4646"/>
          <a:stretch/>
        </p:blipFill>
        <p:spPr>
          <a:xfrm>
            <a:off x="3000435" y="348545"/>
            <a:ext cx="9060166" cy="5095399"/>
          </a:xfrm>
          <a:prstGeom prst="rect">
            <a:avLst/>
          </a:prstGeom>
        </p:spPr>
      </p:pic>
      <p:cxnSp>
        <p:nvCxnSpPr>
          <p:cNvPr id="8" name="Straight Arrow Connector 7">
            <a:extLst>
              <a:ext uri="{FF2B5EF4-FFF2-40B4-BE49-F238E27FC236}">
                <a16:creationId xmlns:a16="http://schemas.microsoft.com/office/drawing/2014/main" id="{6B26427A-4CFC-6CC0-1680-BAC5474EA7B1}"/>
              </a:ext>
            </a:extLst>
          </p:cNvPr>
          <p:cNvCxnSpPr>
            <a:cxnSpLocks/>
          </p:cNvCxnSpPr>
          <p:nvPr/>
        </p:nvCxnSpPr>
        <p:spPr>
          <a:xfrm flipH="1">
            <a:off x="6616649" y="2955687"/>
            <a:ext cx="1740773" cy="1117698"/>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pic>
        <p:nvPicPr>
          <p:cNvPr id="9" name="Content Placeholder 7">
            <a:extLst>
              <a:ext uri="{FF2B5EF4-FFF2-40B4-BE49-F238E27FC236}">
                <a16:creationId xmlns:a16="http://schemas.microsoft.com/office/drawing/2014/main" id="{E36A343C-F5F7-00AF-C9A2-131D636B22F0}"/>
              </a:ext>
            </a:extLst>
          </p:cNvPr>
          <p:cNvPicPr>
            <a:picLocks noChangeAspect="1"/>
          </p:cNvPicPr>
          <p:nvPr/>
        </p:nvPicPr>
        <p:blipFill rotWithShape="1">
          <a:blip r:embed="rId4"/>
          <a:srcRect t="20386" b="4628"/>
          <a:stretch/>
        </p:blipFill>
        <p:spPr>
          <a:xfrm>
            <a:off x="7684141" y="3883742"/>
            <a:ext cx="4205951" cy="2365409"/>
          </a:xfrm>
          <a:prstGeom prst="rect">
            <a:avLst/>
          </a:prstGeom>
        </p:spPr>
      </p:pic>
      <p:sp>
        <p:nvSpPr>
          <p:cNvPr id="11" name="TextBox 10">
            <a:extLst>
              <a:ext uri="{FF2B5EF4-FFF2-40B4-BE49-F238E27FC236}">
                <a16:creationId xmlns:a16="http://schemas.microsoft.com/office/drawing/2014/main" id="{3365BCF3-4732-0727-700D-29AB1640AC83}"/>
              </a:ext>
            </a:extLst>
          </p:cNvPr>
          <p:cNvSpPr txBox="1"/>
          <p:nvPr/>
        </p:nvSpPr>
        <p:spPr>
          <a:xfrm>
            <a:off x="10672340" y="5761703"/>
            <a:ext cx="1519660" cy="369332"/>
          </a:xfrm>
          <a:prstGeom prst="rect">
            <a:avLst/>
          </a:prstGeom>
          <a:noFill/>
        </p:spPr>
        <p:txBody>
          <a:bodyPr wrap="square" rtlCol="0">
            <a:spAutoFit/>
          </a:bodyPr>
          <a:lstStyle/>
          <a:p>
            <a:r>
              <a:rPr lang="is-IS" dirty="0">
                <a:solidFill>
                  <a:schemeClr val="bg1"/>
                </a:solidFill>
              </a:rPr>
              <a:t>Brimketill</a:t>
            </a:r>
            <a:r>
              <a:rPr lang="is-IS" dirty="0"/>
              <a:t> </a:t>
            </a:r>
          </a:p>
        </p:txBody>
      </p:sp>
    </p:spTree>
    <p:extLst>
      <p:ext uri="{BB962C8B-B14F-4D97-AF65-F5344CB8AC3E}">
        <p14:creationId xmlns:p14="http://schemas.microsoft.com/office/powerpoint/2010/main" val="99270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622A05-1B8A-F51A-1A2A-0E4284729268}"/>
              </a:ext>
            </a:extLst>
          </p:cNvPr>
          <p:cNvSpPr>
            <a:spLocks noGrp="1"/>
          </p:cNvSpPr>
          <p:nvPr>
            <p:ph type="title"/>
          </p:nvPr>
        </p:nvSpPr>
        <p:spPr>
          <a:xfrm>
            <a:off x="425282" y="158297"/>
            <a:ext cx="4634397" cy="1052132"/>
          </a:xfrm>
        </p:spPr>
        <p:txBody>
          <a:bodyPr/>
          <a:lstStyle/>
          <a:p>
            <a:r>
              <a:rPr lang="is-IS" sz="3200" err="1"/>
              <a:t>Svöðufoss</a:t>
            </a:r>
            <a:r>
              <a:rPr lang="is-IS" sz="3200"/>
              <a:t> á Snæfellsnesi </a:t>
            </a:r>
          </a:p>
        </p:txBody>
      </p:sp>
      <p:pic>
        <p:nvPicPr>
          <p:cNvPr id="8" name="Content Placeholder 7">
            <a:extLst>
              <a:ext uri="{FF2B5EF4-FFF2-40B4-BE49-F238E27FC236}">
                <a16:creationId xmlns:a16="http://schemas.microsoft.com/office/drawing/2014/main" id="{8C6F8412-C910-DDC3-487D-531796C616D0}"/>
              </a:ext>
            </a:extLst>
          </p:cNvPr>
          <p:cNvPicPr>
            <a:picLocks noGrp="1" noChangeAspect="1"/>
          </p:cNvPicPr>
          <p:nvPr>
            <p:ph sz="half" idx="1"/>
          </p:nvPr>
        </p:nvPicPr>
        <p:blipFill>
          <a:blip r:embed="rId3"/>
          <a:stretch>
            <a:fillRect/>
          </a:stretch>
        </p:blipFill>
        <p:spPr>
          <a:xfrm>
            <a:off x="425283" y="1308400"/>
            <a:ext cx="3515346" cy="5020963"/>
          </a:xfrm>
        </p:spPr>
      </p:pic>
      <p:pic>
        <p:nvPicPr>
          <p:cNvPr id="10" name="Content Placeholder 9">
            <a:extLst>
              <a:ext uri="{FF2B5EF4-FFF2-40B4-BE49-F238E27FC236}">
                <a16:creationId xmlns:a16="http://schemas.microsoft.com/office/drawing/2014/main" id="{34CA654B-9FAD-8D36-A3DF-2CA86D19E2C6}"/>
              </a:ext>
            </a:extLst>
          </p:cNvPr>
          <p:cNvPicPr>
            <a:picLocks noGrp="1" noChangeAspect="1"/>
          </p:cNvPicPr>
          <p:nvPr>
            <p:ph sz="half" idx="2"/>
          </p:nvPr>
        </p:nvPicPr>
        <p:blipFill>
          <a:blip r:embed="rId4"/>
          <a:stretch>
            <a:fillRect/>
          </a:stretch>
        </p:blipFill>
        <p:spPr>
          <a:xfrm>
            <a:off x="4094152" y="1308400"/>
            <a:ext cx="3539581" cy="5020963"/>
          </a:xfrm>
        </p:spPr>
      </p:pic>
      <p:pic>
        <p:nvPicPr>
          <p:cNvPr id="12" name="Picture 11">
            <a:extLst>
              <a:ext uri="{FF2B5EF4-FFF2-40B4-BE49-F238E27FC236}">
                <a16:creationId xmlns:a16="http://schemas.microsoft.com/office/drawing/2014/main" id="{FE2BEA24-1D02-14F9-A9FA-86ECB6E0138B}"/>
              </a:ext>
            </a:extLst>
          </p:cNvPr>
          <p:cNvPicPr>
            <a:picLocks noChangeAspect="1"/>
          </p:cNvPicPr>
          <p:nvPr/>
        </p:nvPicPr>
        <p:blipFill>
          <a:blip r:embed="rId5"/>
          <a:stretch>
            <a:fillRect/>
          </a:stretch>
        </p:blipFill>
        <p:spPr>
          <a:xfrm>
            <a:off x="8086362" y="641275"/>
            <a:ext cx="3635899" cy="5205792"/>
          </a:xfrm>
          <a:prstGeom prst="rect">
            <a:avLst/>
          </a:prstGeom>
        </p:spPr>
      </p:pic>
    </p:spTree>
    <p:extLst>
      <p:ext uri="{BB962C8B-B14F-4D97-AF65-F5344CB8AC3E}">
        <p14:creationId xmlns:p14="http://schemas.microsoft.com/office/powerpoint/2010/main" val="2124690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CDF385A7-9430-C150-35FB-440D900331BB}"/>
              </a:ext>
            </a:extLst>
          </p:cNvPr>
          <p:cNvPicPr>
            <a:picLocks noGrp="1" noChangeAspect="1"/>
          </p:cNvPicPr>
          <p:nvPr>
            <p:ph sz="half" idx="2"/>
          </p:nvPr>
        </p:nvPicPr>
        <p:blipFill>
          <a:blip r:embed="rId3"/>
          <a:stretch>
            <a:fillRect/>
          </a:stretch>
        </p:blipFill>
        <p:spPr>
          <a:xfrm>
            <a:off x="446314" y="4027974"/>
            <a:ext cx="5181600" cy="2321809"/>
          </a:xfrm>
        </p:spPr>
      </p:pic>
      <p:pic>
        <p:nvPicPr>
          <p:cNvPr id="10" name="Picture 9">
            <a:extLst>
              <a:ext uri="{FF2B5EF4-FFF2-40B4-BE49-F238E27FC236}">
                <a16:creationId xmlns:a16="http://schemas.microsoft.com/office/drawing/2014/main" id="{DADCC445-F62B-CE14-134B-D5845319BCED}"/>
              </a:ext>
            </a:extLst>
          </p:cNvPr>
          <p:cNvPicPr>
            <a:picLocks noChangeAspect="1"/>
          </p:cNvPicPr>
          <p:nvPr/>
        </p:nvPicPr>
        <p:blipFill>
          <a:blip r:embed="rId4"/>
          <a:stretch>
            <a:fillRect/>
          </a:stretch>
        </p:blipFill>
        <p:spPr>
          <a:xfrm>
            <a:off x="5845629" y="1212669"/>
            <a:ext cx="6189209" cy="4562508"/>
          </a:xfrm>
          <a:prstGeom prst="rect">
            <a:avLst/>
          </a:prstGeom>
        </p:spPr>
      </p:pic>
      <p:pic>
        <p:nvPicPr>
          <p:cNvPr id="15" name="Content Placeholder 14">
            <a:extLst>
              <a:ext uri="{FF2B5EF4-FFF2-40B4-BE49-F238E27FC236}">
                <a16:creationId xmlns:a16="http://schemas.microsoft.com/office/drawing/2014/main" id="{B023C21D-767D-69B7-4C2D-02B10E2C3570}"/>
              </a:ext>
            </a:extLst>
          </p:cNvPr>
          <p:cNvPicPr>
            <a:picLocks noGrp="1" noChangeAspect="1"/>
          </p:cNvPicPr>
          <p:nvPr>
            <p:ph sz="half" idx="1"/>
          </p:nvPr>
        </p:nvPicPr>
        <p:blipFill>
          <a:blip r:embed="rId5"/>
          <a:stretch>
            <a:fillRect/>
          </a:stretch>
        </p:blipFill>
        <p:spPr>
          <a:xfrm>
            <a:off x="446314" y="703395"/>
            <a:ext cx="5181600" cy="2605862"/>
          </a:xfrm>
        </p:spPr>
      </p:pic>
      <p:sp>
        <p:nvSpPr>
          <p:cNvPr id="16" name="TextBox 15">
            <a:extLst>
              <a:ext uri="{FF2B5EF4-FFF2-40B4-BE49-F238E27FC236}">
                <a16:creationId xmlns:a16="http://schemas.microsoft.com/office/drawing/2014/main" id="{0640C147-AD2A-A12D-D3F3-68B7F39E0F6E}"/>
              </a:ext>
            </a:extLst>
          </p:cNvPr>
          <p:cNvSpPr txBox="1"/>
          <p:nvPr/>
        </p:nvSpPr>
        <p:spPr>
          <a:xfrm>
            <a:off x="446314" y="3309257"/>
            <a:ext cx="1099457" cy="369332"/>
          </a:xfrm>
          <a:prstGeom prst="rect">
            <a:avLst/>
          </a:prstGeom>
          <a:noFill/>
        </p:spPr>
        <p:txBody>
          <a:bodyPr wrap="square" rtlCol="0">
            <a:spAutoFit/>
          </a:bodyPr>
          <a:lstStyle/>
          <a:p>
            <a:r>
              <a:rPr lang="is-IS"/>
              <a:t>Fyrir</a:t>
            </a:r>
          </a:p>
        </p:txBody>
      </p:sp>
      <p:sp>
        <p:nvSpPr>
          <p:cNvPr id="17" name="TextBox 16">
            <a:extLst>
              <a:ext uri="{FF2B5EF4-FFF2-40B4-BE49-F238E27FC236}">
                <a16:creationId xmlns:a16="http://schemas.microsoft.com/office/drawing/2014/main" id="{6F092A56-303D-F73B-488C-5660FBA7BEAB}"/>
              </a:ext>
            </a:extLst>
          </p:cNvPr>
          <p:cNvSpPr txBox="1"/>
          <p:nvPr/>
        </p:nvSpPr>
        <p:spPr>
          <a:xfrm>
            <a:off x="5845629" y="6001440"/>
            <a:ext cx="1099457" cy="369332"/>
          </a:xfrm>
          <a:prstGeom prst="rect">
            <a:avLst/>
          </a:prstGeom>
          <a:noFill/>
        </p:spPr>
        <p:txBody>
          <a:bodyPr wrap="square" rtlCol="0">
            <a:spAutoFit/>
          </a:bodyPr>
          <a:lstStyle/>
          <a:p>
            <a:r>
              <a:rPr lang="is-IS"/>
              <a:t>Eftir</a:t>
            </a:r>
          </a:p>
        </p:txBody>
      </p:sp>
    </p:spTree>
    <p:extLst>
      <p:ext uri="{BB962C8B-B14F-4D97-AF65-F5344CB8AC3E}">
        <p14:creationId xmlns:p14="http://schemas.microsoft.com/office/powerpoint/2010/main" val="1880006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47553-0F78-5976-1F81-8D1A39371C22}"/>
            </a:ext>
          </a:extLst>
        </p:cNvPr>
        <p:cNvGrpSpPr/>
        <p:nvPr/>
      </p:nvGrpSpPr>
      <p:grpSpPr>
        <a:xfrm>
          <a:off x="0" y="0"/>
          <a:ext cx="0" cy="0"/>
          <a:chOff x="0" y="0"/>
          <a:chExt cx="0" cy="0"/>
        </a:xfrm>
      </p:grpSpPr>
      <p:pic>
        <p:nvPicPr>
          <p:cNvPr id="2" name="Picture 1" descr="A map of iceland with blue dots&#10;&#10;AI-generated content may be incorrect.">
            <a:extLst>
              <a:ext uri="{FF2B5EF4-FFF2-40B4-BE49-F238E27FC236}">
                <a16:creationId xmlns:a16="http://schemas.microsoft.com/office/drawing/2014/main" id="{03E1440F-2ABA-3FA8-9D4B-3FCC5D2574A4}"/>
              </a:ext>
            </a:extLst>
          </p:cNvPr>
          <p:cNvPicPr>
            <a:picLocks noChangeAspect="1"/>
          </p:cNvPicPr>
          <p:nvPr/>
        </p:nvPicPr>
        <p:blipFill>
          <a:blip r:embed="rId3"/>
          <a:stretch>
            <a:fillRect/>
          </a:stretch>
        </p:blipFill>
        <p:spPr>
          <a:xfrm>
            <a:off x="3342072" y="319118"/>
            <a:ext cx="8849928" cy="5965568"/>
          </a:xfrm>
          <a:prstGeom prst="rect">
            <a:avLst/>
          </a:prstGeom>
        </p:spPr>
      </p:pic>
      <p:sp>
        <p:nvSpPr>
          <p:cNvPr id="3" name="Title 2">
            <a:extLst>
              <a:ext uri="{FF2B5EF4-FFF2-40B4-BE49-F238E27FC236}">
                <a16:creationId xmlns:a16="http://schemas.microsoft.com/office/drawing/2014/main" id="{A808D36E-EE49-F667-6C10-78FA573D2D61}"/>
              </a:ext>
            </a:extLst>
          </p:cNvPr>
          <p:cNvSpPr txBox="1">
            <a:spLocks noGrp="1"/>
          </p:cNvSpPr>
          <p:nvPr>
            <p:ph type="title"/>
          </p:nvPr>
        </p:nvSpPr>
        <p:spPr>
          <a:xfrm>
            <a:off x="0" y="2264602"/>
            <a:ext cx="3846226" cy="867930"/>
          </a:xfrm>
          <a:prstGeom prst="rect">
            <a:avLst/>
          </a:prstGeom>
          <a:noFill/>
        </p:spPr>
        <p:txBody>
          <a:bodyPr wrap="square" rtlCol="0">
            <a:spAutoFit/>
          </a:bodyPr>
          <a:lstStyle/>
          <a:p>
            <a:r>
              <a:rPr lang="is-IS" sz="2800" b="1" dirty="0">
                <a:solidFill>
                  <a:srgbClr val="004281"/>
                </a:solidFill>
                <a:latin typeface="Calibri" panose="020F0502020204030204" pitchFamily="34" charset="0"/>
                <a:ea typeface="+mj-ea"/>
                <a:cs typeface="Calibri" panose="020F0502020204030204" pitchFamily="34" charset="0"/>
              </a:rPr>
              <a:t>Nokkrir staðir </a:t>
            </a:r>
            <a:r>
              <a:rPr lang="is-IS" sz="2800" b="1">
                <a:solidFill>
                  <a:srgbClr val="004281"/>
                </a:solidFill>
                <a:latin typeface="Calibri" panose="020F0502020204030204" pitchFamily="34" charset="0"/>
                <a:ea typeface="+mj-ea"/>
                <a:cs typeface="Calibri" panose="020F0502020204030204" pitchFamily="34" charset="0"/>
              </a:rPr>
              <a:t>af handahófi</a:t>
            </a:r>
            <a:endParaRPr lang="is-IS" sz="2800" b="1" dirty="0">
              <a:solidFill>
                <a:srgbClr val="004281"/>
              </a:solidFill>
              <a:latin typeface="Calibri" panose="020F0502020204030204" pitchFamily="34" charset="0"/>
              <a:ea typeface="+mj-ea"/>
              <a:cs typeface="Calibri" panose="020F0502020204030204" pitchFamily="34" charset="0"/>
            </a:endParaRPr>
          </a:p>
        </p:txBody>
      </p:sp>
      <p:sp>
        <p:nvSpPr>
          <p:cNvPr id="6" name="Speech Bubble: Oval 5">
            <a:extLst>
              <a:ext uri="{FF2B5EF4-FFF2-40B4-BE49-F238E27FC236}">
                <a16:creationId xmlns:a16="http://schemas.microsoft.com/office/drawing/2014/main" id="{F36AB9E5-3D00-5AA2-9C3D-7CB8E6726A9A}"/>
              </a:ext>
            </a:extLst>
          </p:cNvPr>
          <p:cNvSpPr/>
          <p:nvPr/>
        </p:nvSpPr>
        <p:spPr>
          <a:xfrm>
            <a:off x="8984961" y="1386197"/>
            <a:ext cx="2229322" cy="1277137"/>
          </a:xfrm>
          <a:prstGeom prst="wedgeEllipseCallout">
            <a:avLst>
              <a:gd name="adj1" fmla="val 14805"/>
              <a:gd name="adj2" fmla="val 9653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Stuðlagil</a:t>
            </a:r>
          </a:p>
          <a:p>
            <a:pPr algn="ctr"/>
            <a:r>
              <a:rPr lang="is-IS" dirty="0"/>
              <a:t>11 styrkir</a:t>
            </a:r>
          </a:p>
          <a:p>
            <a:pPr algn="ctr"/>
            <a:r>
              <a:rPr lang="is-IS" dirty="0"/>
              <a:t>479 </a:t>
            </a:r>
            <a:r>
              <a:rPr lang="is-IS" dirty="0" err="1"/>
              <a:t>millj</a:t>
            </a:r>
            <a:endParaRPr lang="is-IS" dirty="0"/>
          </a:p>
        </p:txBody>
      </p:sp>
      <p:sp>
        <p:nvSpPr>
          <p:cNvPr id="7" name="Speech Bubble: Oval 6">
            <a:extLst>
              <a:ext uri="{FF2B5EF4-FFF2-40B4-BE49-F238E27FC236}">
                <a16:creationId xmlns:a16="http://schemas.microsoft.com/office/drawing/2014/main" id="{3BC273B0-9BE2-6135-74E2-F8B550255641}"/>
              </a:ext>
            </a:extLst>
          </p:cNvPr>
          <p:cNvSpPr/>
          <p:nvPr/>
        </p:nvSpPr>
        <p:spPr>
          <a:xfrm>
            <a:off x="4044028" y="109060"/>
            <a:ext cx="2308485" cy="127713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Bolafjall</a:t>
            </a:r>
          </a:p>
          <a:p>
            <a:pPr algn="ctr"/>
            <a:r>
              <a:rPr lang="is-IS" dirty="0"/>
              <a:t>4 styrkir</a:t>
            </a:r>
          </a:p>
          <a:p>
            <a:pPr algn="ctr"/>
            <a:r>
              <a:rPr lang="is-IS" dirty="0"/>
              <a:t>197 </a:t>
            </a:r>
            <a:r>
              <a:rPr lang="is-IS" dirty="0" err="1"/>
              <a:t>millj</a:t>
            </a:r>
            <a:r>
              <a:rPr lang="is-IS" dirty="0"/>
              <a:t>.</a:t>
            </a:r>
          </a:p>
        </p:txBody>
      </p:sp>
      <p:sp>
        <p:nvSpPr>
          <p:cNvPr id="8" name="Speech Bubble: Oval 7">
            <a:extLst>
              <a:ext uri="{FF2B5EF4-FFF2-40B4-BE49-F238E27FC236}">
                <a16:creationId xmlns:a16="http://schemas.microsoft.com/office/drawing/2014/main" id="{00980C8C-8C30-AC8F-B5C8-765059917796}"/>
              </a:ext>
            </a:extLst>
          </p:cNvPr>
          <p:cNvSpPr/>
          <p:nvPr/>
        </p:nvSpPr>
        <p:spPr>
          <a:xfrm>
            <a:off x="10218294" y="2024765"/>
            <a:ext cx="2308485" cy="1277137"/>
          </a:xfrm>
          <a:prstGeom prst="wedgeEllipseCallout">
            <a:avLst>
              <a:gd name="adj1" fmla="val -5898"/>
              <a:gd name="adj2" fmla="val 6015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Bjólfur</a:t>
            </a:r>
          </a:p>
          <a:p>
            <a:pPr algn="ctr"/>
            <a:r>
              <a:rPr lang="is-IS" dirty="0"/>
              <a:t>3 styrkir</a:t>
            </a:r>
          </a:p>
          <a:p>
            <a:pPr algn="ctr"/>
            <a:r>
              <a:rPr lang="is-IS" dirty="0"/>
              <a:t>209 </a:t>
            </a:r>
            <a:r>
              <a:rPr lang="is-IS" dirty="0" err="1"/>
              <a:t>millj</a:t>
            </a:r>
            <a:r>
              <a:rPr lang="is-IS" dirty="0"/>
              <a:t>.</a:t>
            </a:r>
          </a:p>
        </p:txBody>
      </p:sp>
      <p:sp>
        <p:nvSpPr>
          <p:cNvPr id="9" name="Speech Bubble: Oval 8">
            <a:extLst>
              <a:ext uri="{FF2B5EF4-FFF2-40B4-BE49-F238E27FC236}">
                <a16:creationId xmlns:a16="http://schemas.microsoft.com/office/drawing/2014/main" id="{2867674D-DCC7-30D2-972D-AA0F03E3A296}"/>
              </a:ext>
            </a:extLst>
          </p:cNvPr>
          <p:cNvSpPr/>
          <p:nvPr/>
        </p:nvSpPr>
        <p:spPr>
          <a:xfrm>
            <a:off x="2295993" y="4641432"/>
            <a:ext cx="2308485" cy="1277137"/>
          </a:xfrm>
          <a:prstGeom prst="wedgeEllipseCallout">
            <a:avLst>
              <a:gd name="adj1" fmla="val 88258"/>
              <a:gd name="adj2" fmla="val -440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Seltún</a:t>
            </a:r>
          </a:p>
          <a:p>
            <a:pPr algn="ctr"/>
            <a:r>
              <a:rPr lang="is-IS" dirty="0"/>
              <a:t>12 styrkir</a:t>
            </a:r>
          </a:p>
          <a:p>
            <a:pPr algn="ctr"/>
            <a:r>
              <a:rPr lang="is-IS" dirty="0"/>
              <a:t>106 </a:t>
            </a:r>
            <a:r>
              <a:rPr lang="is-IS" dirty="0" err="1"/>
              <a:t>millj</a:t>
            </a:r>
            <a:r>
              <a:rPr lang="is-IS" dirty="0"/>
              <a:t>.</a:t>
            </a:r>
          </a:p>
        </p:txBody>
      </p:sp>
      <p:sp>
        <p:nvSpPr>
          <p:cNvPr id="10" name="Speech Bubble: Oval 9">
            <a:extLst>
              <a:ext uri="{FF2B5EF4-FFF2-40B4-BE49-F238E27FC236}">
                <a16:creationId xmlns:a16="http://schemas.microsoft.com/office/drawing/2014/main" id="{69C083E1-6299-D21A-A6EA-772B2B848105}"/>
              </a:ext>
            </a:extLst>
          </p:cNvPr>
          <p:cNvSpPr/>
          <p:nvPr/>
        </p:nvSpPr>
        <p:spPr>
          <a:xfrm>
            <a:off x="2691983" y="2984804"/>
            <a:ext cx="2308485" cy="1277137"/>
          </a:xfrm>
          <a:prstGeom prst="wedgeEllipseCallout">
            <a:avLst>
              <a:gd name="adj1" fmla="val 81440"/>
              <a:gd name="adj2" fmla="val 9477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Esja</a:t>
            </a:r>
          </a:p>
          <a:p>
            <a:pPr algn="ctr"/>
            <a:r>
              <a:rPr lang="is-IS" dirty="0"/>
              <a:t>18 styrkir</a:t>
            </a:r>
          </a:p>
          <a:p>
            <a:pPr algn="ctr"/>
            <a:r>
              <a:rPr lang="is-IS" dirty="0"/>
              <a:t>105 </a:t>
            </a:r>
            <a:r>
              <a:rPr lang="is-IS" dirty="0" err="1"/>
              <a:t>millj</a:t>
            </a:r>
            <a:r>
              <a:rPr lang="is-IS" dirty="0"/>
              <a:t>.</a:t>
            </a:r>
          </a:p>
        </p:txBody>
      </p:sp>
      <p:sp>
        <p:nvSpPr>
          <p:cNvPr id="11" name="Speech Bubble: Oval 10">
            <a:extLst>
              <a:ext uri="{FF2B5EF4-FFF2-40B4-BE49-F238E27FC236}">
                <a16:creationId xmlns:a16="http://schemas.microsoft.com/office/drawing/2014/main" id="{2EFD9342-0BCE-F1A3-3534-19FE7145F8DA}"/>
              </a:ext>
            </a:extLst>
          </p:cNvPr>
          <p:cNvSpPr/>
          <p:nvPr/>
        </p:nvSpPr>
        <p:spPr>
          <a:xfrm>
            <a:off x="7183504" y="2493963"/>
            <a:ext cx="2308485" cy="1277137"/>
          </a:xfrm>
          <a:prstGeom prst="wedgeEllipseCallout">
            <a:avLst>
              <a:gd name="adj1" fmla="val -65314"/>
              <a:gd name="adj2" fmla="val -4548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err="1"/>
              <a:t>Þrístapar</a:t>
            </a:r>
            <a:endParaRPr lang="is-IS" dirty="0"/>
          </a:p>
          <a:p>
            <a:pPr algn="ctr"/>
            <a:r>
              <a:rPr lang="is-IS" dirty="0"/>
              <a:t>5 styrkir</a:t>
            </a:r>
          </a:p>
          <a:p>
            <a:pPr algn="ctr"/>
            <a:r>
              <a:rPr lang="is-IS" dirty="0"/>
              <a:t>143 </a:t>
            </a:r>
            <a:r>
              <a:rPr lang="is-IS" dirty="0" err="1"/>
              <a:t>millj</a:t>
            </a:r>
            <a:r>
              <a:rPr lang="is-IS" dirty="0"/>
              <a:t>.</a:t>
            </a:r>
          </a:p>
        </p:txBody>
      </p:sp>
      <p:sp>
        <p:nvSpPr>
          <p:cNvPr id="12" name="Speech Bubble: Oval 11">
            <a:extLst>
              <a:ext uri="{FF2B5EF4-FFF2-40B4-BE49-F238E27FC236}">
                <a16:creationId xmlns:a16="http://schemas.microsoft.com/office/drawing/2014/main" id="{C326220E-4358-A95F-48BB-C7FC5B8ACA7D}"/>
              </a:ext>
            </a:extLst>
          </p:cNvPr>
          <p:cNvSpPr/>
          <p:nvPr/>
        </p:nvSpPr>
        <p:spPr>
          <a:xfrm>
            <a:off x="6833595" y="26292"/>
            <a:ext cx="2308485" cy="1277137"/>
          </a:xfrm>
          <a:prstGeom prst="wedgeEllipseCallout">
            <a:avLst>
              <a:gd name="adj1" fmla="val 17803"/>
              <a:gd name="adj2" fmla="val 13057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Glerárdalur</a:t>
            </a:r>
          </a:p>
          <a:p>
            <a:pPr algn="ctr"/>
            <a:r>
              <a:rPr lang="is-IS" dirty="0"/>
              <a:t>3 styrkir</a:t>
            </a:r>
          </a:p>
          <a:p>
            <a:pPr algn="ctr"/>
            <a:r>
              <a:rPr lang="is-IS" dirty="0"/>
              <a:t>75 </a:t>
            </a:r>
            <a:r>
              <a:rPr lang="is-IS" dirty="0" err="1"/>
              <a:t>millj</a:t>
            </a:r>
            <a:r>
              <a:rPr lang="is-IS" dirty="0"/>
              <a:t>.</a:t>
            </a:r>
          </a:p>
        </p:txBody>
      </p:sp>
      <p:sp>
        <p:nvSpPr>
          <p:cNvPr id="4" name="Speech Bubble: Oval 3">
            <a:extLst>
              <a:ext uri="{FF2B5EF4-FFF2-40B4-BE49-F238E27FC236}">
                <a16:creationId xmlns:a16="http://schemas.microsoft.com/office/drawing/2014/main" id="{7B5783A0-D17A-035B-579C-CBF59A80D21C}"/>
              </a:ext>
            </a:extLst>
          </p:cNvPr>
          <p:cNvSpPr/>
          <p:nvPr/>
        </p:nvSpPr>
        <p:spPr>
          <a:xfrm>
            <a:off x="7046001" y="4194666"/>
            <a:ext cx="2308485" cy="1277137"/>
          </a:xfrm>
          <a:prstGeom prst="wedgeEllipseCallout">
            <a:avLst>
              <a:gd name="adj1" fmla="val 87284"/>
              <a:gd name="adj2" fmla="val -1848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s-IS" dirty="0"/>
              <a:t>Múlagljúfur</a:t>
            </a:r>
          </a:p>
          <a:p>
            <a:pPr algn="ctr"/>
            <a:r>
              <a:rPr lang="is-IS" dirty="0"/>
              <a:t>3 styrkir</a:t>
            </a:r>
          </a:p>
          <a:p>
            <a:pPr algn="ctr"/>
            <a:r>
              <a:rPr lang="is-IS" dirty="0"/>
              <a:t>112 </a:t>
            </a:r>
            <a:r>
              <a:rPr lang="is-IS" dirty="0" err="1"/>
              <a:t>millj</a:t>
            </a:r>
            <a:r>
              <a:rPr lang="is-IS" dirty="0"/>
              <a:t>.</a:t>
            </a:r>
          </a:p>
        </p:txBody>
      </p:sp>
    </p:spTree>
    <p:extLst>
      <p:ext uri="{BB962C8B-B14F-4D97-AF65-F5344CB8AC3E}">
        <p14:creationId xmlns:p14="http://schemas.microsoft.com/office/powerpoint/2010/main" val="589788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56B12-3118-4624-4EFD-6176B6C1062C}"/>
              </a:ext>
            </a:extLst>
          </p:cNvPr>
          <p:cNvSpPr>
            <a:spLocks noGrp="1"/>
          </p:cNvSpPr>
          <p:nvPr>
            <p:ph type="title"/>
          </p:nvPr>
        </p:nvSpPr>
        <p:spPr>
          <a:xfrm>
            <a:off x="144137" y="0"/>
            <a:ext cx="10515600" cy="1325563"/>
          </a:xfrm>
        </p:spPr>
        <p:txBody>
          <a:bodyPr/>
          <a:lstStyle/>
          <a:p>
            <a:r>
              <a:rPr lang="is-IS" dirty="0"/>
              <a:t>Kortasjá framkvæmdasjóðs - </a:t>
            </a:r>
            <a:r>
              <a:rPr lang="is-IS" sz="2400" dirty="0"/>
              <a:t>https://geo.alta.is/fms/frla/</a:t>
            </a:r>
          </a:p>
        </p:txBody>
      </p:sp>
      <p:pic>
        <p:nvPicPr>
          <p:cNvPr id="8" name="Picture 7">
            <a:extLst>
              <a:ext uri="{FF2B5EF4-FFF2-40B4-BE49-F238E27FC236}">
                <a16:creationId xmlns:a16="http://schemas.microsoft.com/office/drawing/2014/main" id="{90A5B194-A11E-DB44-C5C7-89118FBB739A}"/>
              </a:ext>
            </a:extLst>
          </p:cNvPr>
          <p:cNvPicPr>
            <a:picLocks noChangeAspect="1"/>
          </p:cNvPicPr>
          <p:nvPr/>
        </p:nvPicPr>
        <p:blipFill>
          <a:blip r:embed="rId3"/>
          <a:srcRect t="11960" b="2326"/>
          <a:stretch/>
        </p:blipFill>
        <p:spPr>
          <a:xfrm>
            <a:off x="0" y="1240972"/>
            <a:ext cx="12192000" cy="5617028"/>
          </a:xfrm>
          <a:prstGeom prst="rect">
            <a:avLst/>
          </a:prstGeom>
        </p:spPr>
      </p:pic>
    </p:spTree>
    <p:extLst>
      <p:ext uri="{BB962C8B-B14F-4D97-AF65-F5344CB8AC3E}">
        <p14:creationId xmlns:p14="http://schemas.microsoft.com/office/powerpoint/2010/main" val="1276533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CAE37-F12E-A1CF-87D4-66AE77BE9D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AD234C-54AD-C5A5-55FE-7EA950212AA9}"/>
              </a:ext>
            </a:extLst>
          </p:cNvPr>
          <p:cNvSpPr>
            <a:spLocks noGrp="1"/>
          </p:cNvSpPr>
          <p:nvPr>
            <p:ph type="title"/>
          </p:nvPr>
        </p:nvSpPr>
        <p:spPr>
          <a:xfrm>
            <a:off x="144137" y="0"/>
            <a:ext cx="10515600" cy="1325563"/>
          </a:xfrm>
        </p:spPr>
        <p:txBody>
          <a:bodyPr/>
          <a:lstStyle/>
          <a:p>
            <a:r>
              <a:rPr lang="is-IS" dirty="0"/>
              <a:t>Kortasjá framkvæmdasjóðs - </a:t>
            </a:r>
            <a:r>
              <a:rPr lang="is-IS" sz="2400" dirty="0"/>
              <a:t>https://geo.alta.is/fms/frla/</a:t>
            </a:r>
          </a:p>
        </p:txBody>
      </p:sp>
      <p:pic>
        <p:nvPicPr>
          <p:cNvPr id="4" name="Picture 3">
            <a:extLst>
              <a:ext uri="{FF2B5EF4-FFF2-40B4-BE49-F238E27FC236}">
                <a16:creationId xmlns:a16="http://schemas.microsoft.com/office/drawing/2014/main" id="{41421712-F5F9-C3B2-CD1F-4ED33CEA911B}"/>
              </a:ext>
            </a:extLst>
          </p:cNvPr>
          <p:cNvPicPr>
            <a:picLocks noChangeAspect="1"/>
          </p:cNvPicPr>
          <p:nvPr/>
        </p:nvPicPr>
        <p:blipFill>
          <a:blip r:embed="rId3"/>
          <a:stretch>
            <a:fillRect/>
          </a:stretch>
        </p:blipFill>
        <p:spPr>
          <a:xfrm>
            <a:off x="0" y="1068396"/>
            <a:ext cx="12192000" cy="5789604"/>
          </a:xfrm>
          <a:prstGeom prst="rect">
            <a:avLst/>
          </a:prstGeom>
        </p:spPr>
      </p:pic>
    </p:spTree>
    <p:extLst>
      <p:ext uri="{BB962C8B-B14F-4D97-AF65-F5344CB8AC3E}">
        <p14:creationId xmlns:p14="http://schemas.microsoft.com/office/powerpoint/2010/main" val="804904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A43A7-0E67-92ED-6E6D-19639DC77F57}"/>
              </a:ext>
            </a:extLst>
          </p:cNvPr>
          <p:cNvSpPr>
            <a:spLocks noGrp="1"/>
          </p:cNvSpPr>
          <p:nvPr>
            <p:ph type="title"/>
          </p:nvPr>
        </p:nvSpPr>
        <p:spPr/>
        <p:txBody>
          <a:bodyPr/>
          <a:lstStyle/>
          <a:p>
            <a:r>
              <a:rPr lang="is-IS" dirty="0"/>
              <a:t>Önnur landfræðileg </a:t>
            </a:r>
            <a:r>
              <a:rPr lang="is-IS"/>
              <a:t>gagnasöfn Ferðamálastofu</a:t>
            </a:r>
            <a:endParaRPr lang="is-IS" dirty="0"/>
          </a:p>
        </p:txBody>
      </p:sp>
      <p:sp>
        <p:nvSpPr>
          <p:cNvPr id="3" name="Content Placeholder 2">
            <a:extLst>
              <a:ext uri="{FF2B5EF4-FFF2-40B4-BE49-F238E27FC236}">
                <a16:creationId xmlns:a16="http://schemas.microsoft.com/office/drawing/2014/main" id="{AEBB69EA-5833-614D-B8C1-AE0C27476232}"/>
              </a:ext>
            </a:extLst>
          </p:cNvPr>
          <p:cNvSpPr>
            <a:spLocks noGrp="1"/>
          </p:cNvSpPr>
          <p:nvPr>
            <p:ph idx="1"/>
          </p:nvPr>
        </p:nvSpPr>
        <p:spPr/>
        <p:txBody>
          <a:bodyPr/>
          <a:lstStyle/>
          <a:p>
            <a:r>
              <a:rPr lang="is-IS" dirty="0"/>
              <a:t>Ferðaþjónustuaðilar</a:t>
            </a:r>
          </a:p>
          <a:p>
            <a:r>
              <a:rPr lang="is-IS" dirty="0"/>
              <a:t>Mögulegir viðkomustaðir</a:t>
            </a:r>
          </a:p>
          <a:p>
            <a:r>
              <a:rPr lang="is-IS" dirty="0"/>
              <a:t>Frásagnastaðir – Staðir sem nefndir eru í Íslendingasögunum</a:t>
            </a:r>
          </a:p>
          <a:p>
            <a:r>
              <a:rPr lang="is-IS" dirty="0"/>
              <a:t>Kvikmyndatökustaðir</a:t>
            </a:r>
            <a:br>
              <a:rPr lang="is-IS" dirty="0"/>
            </a:br>
            <a:endParaRPr lang="is-IS" dirty="0"/>
          </a:p>
          <a:p>
            <a:r>
              <a:rPr lang="is-IS" dirty="0"/>
              <a:t>Landsáætlun </a:t>
            </a:r>
          </a:p>
          <a:p>
            <a:r>
              <a:rPr lang="is-IS" dirty="0"/>
              <a:t>Áningarstaðir vegagerðarinnar</a:t>
            </a:r>
          </a:p>
          <a:p>
            <a:endParaRPr lang="is-IS" dirty="0"/>
          </a:p>
        </p:txBody>
      </p:sp>
    </p:spTree>
    <p:extLst>
      <p:ext uri="{BB962C8B-B14F-4D97-AF65-F5344CB8AC3E}">
        <p14:creationId xmlns:p14="http://schemas.microsoft.com/office/powerpoint/2010/main" val="1753016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01699-7171-8ED5-D147-E74ACF8591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A32FAB-C9EC-2AB5-B794-92A0F7C9AA0D}"/>
              </a:ext>
            </a:extLst>
          </p:cNvPr>
          <p:cNvSpPr>
            <a:spLocks noGrp="1"/>
          </p:cNvSpPr>
          <p:nvPr>
            <p:ph type="title"/>
          </p:nvPr>
        </p:nvSpPr>
        <p:spPr>
          <a:xfrm>
            <a:off x="144137" y="0"/>
            <a:ext cx="10515600" cy="1325563"/>
          </a:xfrm>
        </p:spPr>
        <p:txBody>
          <a:bodyPr/>
          <a:lstStyle/>
          <a:p>
            <a:r>
              <a:rPr lang="is-IS" dirty="0"/>
              <a:t>Kortasjá Ferðamálastofu - </a:t>
            </a:r>
            <a:r>
              <a:rPr lang="is-IS" sz="2400" dirty="0"/>
              <a:t>https://geo.alta.is/fms/stadir/</a:t>
            </a:r>
          </a:p>
        </p:txBody>
      </p:sp>
      <p:pic>
        <p:nvPicPr>
          <p:cNvPr id="4" name="Picture 3">
            <a:extLst>
              <a:ext uri="{FF2B5EF4-FFF2-40B4-BE49-F238E27FC236}">
                <a16:creationId xmlns:a16="http://schemas.microsoft.com/office/drawing/2014/main" id="{2D35D9F7-DAD1-8C17-9641-9E0D8203661A}"/>
              </a:ext>
            </a:extLst>
          </p:cNvPr>
          <p:cNvPicPr>
            <a:picLocks noChangeAspect="1"/>
          </p:cNvPicPr>
          <p:nvPr/>
        </p:nvPicPr>
        <p:blipFill>
          <a:blip r:embed="rId3"/>
          <a:stretch>
            <a:fillRect/>
          </a:stretch>
        </p:blipFill>
        <p:spPr>
          <a:xfrm>
            <a:off x="0" y="1068396"/>
            <a:ext cx="12192000" cy="5789604"/>
          </a:xfrm>
          <a:prstGeom prst="rect">
            <a:avLst/>
          </a:prstGeom>
        </p:spPr>
      </p:pic>
      <p:pic>
        <p:nvPicPr>
          <p:cNvPr id="5" name="Picture 4">
            <a:extLst>
              <a:ext uri="{FF2B5EF4-FFF2-40B4-BE49-F238E27FC236}">
                <a16:creationId xmlns:a16="http://schemas.microsoft.com/office/drawing/2014/main" id="{C7D61346-B81D-5BC9-C307-CAA32B791A50}"/>
              </a:ext>
            </a:extLst>
          </p:cNvPr>
          <p:cNvPicPr>
            <a:picLocks noChangeAspect="1"/>
          </p:cNvPicPr>
          <p:nvPr/>
        </p:nvPicPr>
        <p:blipFill>
          <a:blip r:embed="rId4"/>
          <a:stretch>
            <a:fillRect/>
          </a:stretch>
        </p:blipFill>
        <p:spPr>
          <a:xfrm>
            <a:off x="0" y="1078800"/>
            <a:ext cx="12192000" cy="5779200"/>
          </a:xfrm>
          <a:prstGeom prst="rect">
            <a:avLst/>
          </a:prstGeom>
        </p:spPr>
      </p:pic>
    </p:spTree>
    <p:extLst>
      <p:ext uri="{BB962C8B-B14F-4D97-AF65-F5344CB8AC3E}">
        <p14:creationId xmlns:p14="http://schemas.microsoft.com/office/powerpoint/2010/main" val="33564036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FA4708-771A-2409-A98C-FCA4283F9DE6}"/>
              </a:ext>
            </a:extLst>
          </p:cNvPr>
          <p:cNvPicPr>
            <a:picLocks noChangeAspect="1"/>
          </p:cNvPicPr>
          <p:nvPr/>
        </p:nvPicPr>
        <p:blipFill>
          <a:blip r:embed="rId3"/>
          <a:stretch>
            <a:fillRect/>
          </a:stretch>
        </p:blipFill>
        <p:spPr>
          <a:xfrm>
            <a:off x="0" y="574884"/>
            <a:ext cx="12192000" cy="5708232"/>
          </a:xfrm>
          <a:prstGeom prst="rect">
            <a:avLst/>
          </a:prstGeom>
        </p:spPr>
      </p:pic>
    </p:spTree>
    <p:extLst>
      <p:ext uri="{BB962C8B-B14F-4D97-AF65-F5344CB8AC3E}">
        <p14:creationId xmlns:p14="http://schemas.microsoft.com/office/powerpoint/2010/main" val="3907557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0E6B8-B4A4-9142-7F67-B9493447A4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5FEB7A-2760-643F-97DD-932ED6FA685D}"/>
              </a:ext>
            </a:extLst>
          </p:cNvPr>
          <p:cNvSpPr>
            <a:spLocks noGrp="1"/>
          </p:cNvSpPr>
          <p:nvPr>
            <p:ph type="title"/>
          </p:nvPr>
        </p:nvSpPr>
        <p:spPr/>
        <p:txBody>
          <a:bodyPr/>
          <a:lstStyle/>
          <a:p>
            <a:r>
              <a:rPr lang="is-IS" dirty="0"/>
              <a:t>Aðgangur og niðurhal gagna</a:t>
            </a:r>
          </a:p>
        </p:txBody>
      </p:sp>
      <p:sp>
        <p:nvSpPr>
          <p:cNvPr id="3" name="Content Placeholder 2">
            <a:extLst>
              <a:ext uri="{FF2B5EF4-FFF2-40B4-BE49-F238E27FC236}">
                <a16:creationId xmlns:a16="http://schemas.microsoft.com/office/drawing/2014/main" id="{A9E43402-58DC-802B-4535-569FE62FFD70}"/>
              </a:ext>
            </a:extLst>
          </p:cNvPr>
          <p:cNvSpPr>
            <a:spLocks noGrp="1"/>
          </p:cNvSpPr>
          <p:nvPr>
            <p:ph idx="1"/>
          </p:nvPr>
        </p:nvSpPr>
        <p:spPr/>
        <p:txBody>
          <a:bodyPr>
            <a:normAutofit/>
          </a:bodyPr>
          <a:lstStyle/>
          <a:p>
            <a:r>
              <a:rPr lang="is-IS" dirty="0"/>
              <a:t>Gögnin eru hýst hjá Náttúruverndarstofnun (Landmælingum)</a:t>
            </a:r>
          </a:p>
          <a:p>
            <a:r>
              <a:rPr lang="is-IS" dirty="0"/>
              <a:t>Hægt að tengjast beint með landupplýsingakerfum</a:t>
            </a:r>
          </a:p>
          <a:p>
            <a:pPr lvl="1"/>
            <a:r>
              <a:rPr lang="is-IS" sz="1800" dirty="0"/>
              <a:t>(</a:t>
            </a:r>
            <a:r>
              <a:rPr lang="is-IS" sz="1800" b="0" i="0" dirty="0">
                <a:solidFill>
                  <a:srgbClr val="333333"/>
                </a:solidFill>
                <a:effectLst/>
                <a:latin typeface="Helvetica Neue"/>
              </a:rPr>
              <a:t> WFS tenging: http://gis.is/geoserver/ferdamalastofa/wfs)</a:t>
            </a:r>
            <a:endParaRPr lang="is-IS" sz="1800" dirty="0"/>
          </a:p>
          <a:p>
            <a:r>
              <a:rPr lang="is-IS" dirty="0"/>
              <a:t>Niðurhal á vef Ferðamálastofu</a:t>
            </a:r>
          </a:p>
          <a:p>
            <a:pPr lvl="1"/>
            <a:r>
              <a:rPr lang="is-IS" b="0" i="0" dirty="0">
                <a:solidFill>
                  <a:srgbClr val="333333"/>
                </a:solidFill>
                <a:effectLst/>
                <a:latin typeface="Helvetica Neue"/>
              </a:rPr>
              <a:t> CSV </a:t>
            </a:r>
          </a:p>
          <a:p>
            <a:pPr lvl="1"/>
            <a:r>
              <a:rPr lang="is-IS" b="0" i="0" dirty="0">
                <a:solidFill>
                  <a:srgbClr val="333333"/>
                </a:solidFill>
                <a:effectLst/>
                <a:latin typeface="Helvetica Neue"/>
              </a:rPr>
              <a:t> </a:t>
            </a:r>
            <a:r>
              <a:rPr lang="is-IS" b="0" i="0" dirty="0" err="1">
                <a:solidFill>
                  <a:srgbClr val="333333"/>
                </a:solidFill>
                <a:effectLst/>
                <a:latin typeface="Helvetica Neue"/>
              </a:rPr>
              <a:t>Shapefile</a:t>
            </a:r>
            <a:endParaRPr lang="is-IS" b="0" i="0" dirty="0">
              <a:solidFill>
                <a:srgbClr val="333333"/>
              </a:solidFill>
              <a:effectLst/>
              <a:latin typeface="Helvetica Neue"/>
            </a:endParaRPr>
          </a:p>
          <a:p>
            <a:pPr lvl="1"/>
            <a:r>
              <a:rPr lang="is-IS" b="0" i="0" dirty="0">
                <a:solidFill>
                  <a:srgbClr val="333333"/>
                </a:solidFill>
                <a:effectLst/>
                <a:latin typeface="Helvetica Neue"/>
              </a:rPr>
              <a:t> KML </a:t>
            </a:r>
          </a:p>
          <a:p>
            <a:pPr lvl="1"/>
            <a:r>
              <a:rPr lang="is-IS" b="0" i="0" dirty="0">
                <a:solidFill>
                  <a:srgbClr val="333333"/>
                </a:solidFill>
                <a:effectLst/>
                <a:latin typeface="Helvetica Neue"/>
              </a:rPr>
              <a:t> GML</a:t>
            </a:r>
          </a:p>
          <a:p>
            <a:pPr lvl="1"/>
            <a:r>
              <a:rPr lang="is-IS" b="0" i="0" dirty="0">
                <a:solidFill>
                  <a:srgbClr val="333333"/>
                </a:solidFill>
                <a:effectLst/>
                <a:latin typeface="Helvetica Neue"/>
              </a:rPr>
              <a:t>JSON</a:t>
            </a:r>
            <a:endParaRPr lang="is-IS" dirty="0"/>
          </a:p>
          <a:p>
            <a:r>
              <a:rPr lang="is-IS" dirty="0"/>
              <a:t>Einnig í gegnum landupplýsingagátt Náttúruverndarstofnunar</a:t>
            </a:r>
          </a:p>
        </p:txBody>
      </p:sp>
    </p:spTree>
    <p:extLst>
      <p:ext uri="{BB962C8B-B14F-4D97-AF65-F5344CB8AC3E}">
        <p14:creationId xmlns:p14="http://schemas.microsoft.com/office/powerpoint/2010/main" val="1089529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D2A712-F5D9-DE80-F12A-CAF00FA05829}"/>
              </a:ext>
            </a:extLst>
          </p:cNvPr>
          <p:cNvPicPr>
            <a:picLocks noChangeAspect="1"/>
          </p:cNvPicPr>
          <p:nvPr/>
        </p:nvPicPr>
        <p:blipFill>
          <a:blip r:embed="rId3"/>
          <a:stretch>
            <a:fillRect/>
          </a:stretch>
        </p:blipFill>
        <p:spPr>
          <a:xfrm>
            <a:off x="-174172" y="0"/>
            <a:ext cx="14638141" cy="6966857"/>
          </a:xfrm>
          <a:prstGeom prst="rect">
            <a:avLst/>
          </a:prstGeom>
        </p:spPr>
      </p:pic>
    </p:spTree>
    <p:extLst>
      <p:ext uri="{BB962C8B-B14F-4D97-AF65-F5344CB8AC3E}">
        <p14:creationId xmlns:p14="http://schemas.microsoft.com/office/powerpoint/2010/main" val="3127604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CCAE10-3A46-7DBB-C097-09321EFD39D3}"/>
              </a:ext>
            </a:extLst>
          </p:cNvPr>
          <p:cNvPicPr>
            <a:picLocks noChangeAspect="1"/>
          </p:cNvPicPr>
          <p:nvPr/>
        </p:nvPicPr>
        <p:blipFill>
          <a:blip r:embed="rId2"/>
          <a:stretch>
            <a:fillRect/>
          </a:stretch>
        </p:blipFill>
        <p:spPr>
          <a:xfrm>
            <a:off x="0" y="241478"/>
            <a:ext cx="12653818" cy="6616522"/>
          </a:xfrm>
          <a:prstGeom prst="rect">
            <a:avLst/>
          </a:prstGeom>
        </p:spPr>
      </p:pic>
    </p:spTree>
    <p:extLst>
      <p:ext uri="{BB962C8B-B14F-4D97-AF65-F5344CB8AC3E}">
        <p14:creationId xmlns:p14="http://schemas.microsoft.com/office/powerpoint/2010/main" val="2610744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E22A5F-9F8F-5327-1D03-BB32CBB02AB3}"/>
              </a:ext>
            </a:extLst>
          </p:cNvPr>
          <p:cNvPicPr>
            <a:picLocks noChangeAspect="1"/>
          </p:cNvPicPr>
          <p:nvPr/>
        </p:nvPicPr>
        <p:blipFill>
          <a:blip r:embed="rId2"/>
          <a:stretch>
            <a:fillRect/>
          </a:stretch>
        </p:blipFill>
        <p:spPr>
          <a:xfrm>
            <a:off x="1086874" y="0"/>
            <a:ext cx="10463926" cy="6858000"/>
          </a:xfrm>
          <a:prstGeom prst="rect">
            <a:avLst/>
          </a:prstGeom>
        </p:spPr>
      </p:pic>
      <p:pic>
        <p:nvPicPr>
          <p:cNvPr id="5" name="Picture 4">
            <a:extLst>
              <a:ext uri="{FF2B5EF4-FFF2-40B4-BE49-F238E27FC236}">
                <a16:creationId xmlns:a16="http://schemas.microsoft.com/office/drawing/2014/main" id="{11254718-F784-D89E-1392-86907D9934AA}"/>
              </a:ext>
            </a:extLst>
          </p:cNvPr>
          <p:cNvPicPr>
            <a:picLocks noChangeAspect="1"/>
          </p:cNvPicPr>
          <p:nvPr/>
        </p:nvPicPr>
        <p:blipFill>
          <a:blip r:embed="rId3"/>
          <a:stretch>
            <a:fillRect/>
          </a:stretch>
        </p:blipFill>
        <p:spPr>
          <a:xfrm rot="20212139">
            <a:off x="3747016" y="1420897"/>
            <a:ext cx="7752642" cy="4056844"/>
          </a:xfrm>
          <a:prstGeom prst="rect">
            <a:avLst/>
          </a:prstGeom>
        </p:spPr>
      </p:pic>
      <p:pic>
        <p:nvPicPr>
          <p:cNvPr id="7" name="Picture 6">
            <a:extLst>
              <a:ext uri="{FF2B5EF4-FFF2-40B4-BE49-F238E27FC236}">
                <a16:creationId xmlns:a16="http://schemas.microsoft.com/office/drawing/2014/main" id="{3C12C893-2ECD-FBB1-6A3C-5D2F4679A780}"/>
              </a:ext>
            </a:extLst>
          </p:cNvPr>
          <p:cNvPicPr>
            <a:picLocks noChangeAspect="1"/>
          </p:cNvPicPr>
          <p:nvPr/>
        </p:nvPicPr>
        <p:blipFill>
          <a:blip r:embed="rId4"/>
          <a:stretch>
            <a:fillRect/>
          </a:stretch>
        </p:blipFill>
        <p:spPr>
          <a:xfrm rot="20925317">
            <a:off x="1667435" y="433684"/>
            <a:ext cx="7753662" cy="5494548"/>
          </a:xfrm>
          <a:prstGeom prst="rect">
            <a:avLst/>
          </a:prstGeom>
        </p:spPr>
      </p:pic>
    </p:spTree>
    <p:extLst>
      <p:ext uri="{BB962C8B-B14F-4D97-AF65-F5344CB8AC3E}">
        <p14:creationId xmlns:p14="http://schemas.microsoft.com/office/powerpoint/2010/main" val="284348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1521707-3669-0C24-0B3C-6B1EED8C1092}"/>
              </a:ext>
            </a:extLst>
          </p:cNvPr>
          <p:cNvSpPr>
            <a:spLocks noGrp="1"/>
          </p:cNvSpPr>
          <p:nvPr>
            <p:ph idx="1"/>
          </p:nvPr>
        </p:nvSpPr>
        <p:spPr/>
        <p:txBody>
          <a:bodyPr>
            <a:normAutofit lnSpcReduction="10000"/>
          </a:bodyPr>
          <a:lstStyle/>
          <a:p>
            <a:pPr marL="0" indent="0">
              <a:buNone/>
            </a:pPr>
            <a:endParaRPr lang="is-IS" dirty="0"/>
          </a:p>
          <a:p>
            <a:pPr marL="0" indent="0">
              <a:buNone/>
            </a:pPr>
            <a:endParaRPr lang="is-IS" dirty="0"/>
          </a:p>
          <a:p>
            <a:pPr marL="0" indent="0">
              <a:buNone/>
            </a:pPr>
            <a:endParaRPr lang="is-IS" dirty="0"/>
          </a:p>
          <a:p>
            <a:pPr marL="0" indent="0">
              <a:buNone/>
            </a:pPr>
            <a:endParaRPr lang="is-IS" dirty="0"/>
          </a:p>
          <a:p>
            <a:pPr marL="0" indent="0">
              <a:buNone/>
            </a:pPr>
            <a:endParaRPr lang="is-IS" dirty="0"/>
          </a:p>
          <a:p>
            <a:pPr marL="0" indent="0">
              <a:buNone/>
            </a:pPr>
            <a:endParaRPr lang="is-IS" dirty="0"/>
          </a:p>
          <a:p>
            <a:pPr marL="0" indent="0">
              <a:buNone/>
            </a:pPr>
            <a:endParaRPr lang="is-IS" dirty="0"/>
          </a:p>
          <a:p>
            <a:pPr marL="0" indent="0">
              <a:buNone/>
            </a:pPr>
            <a:endParaRPr lang="is-IS" dirty="0"/>
          </a:p>
          <a:p>
            <a:pPr marL="0" indent="0">
              <a:buNone/>
            </a:pPr>
            <a:r>
              <a:rPr lang="is-IS" dirty="0"/>
              <a:t>halldor@ferdamalastofa.is</a:t>
            </a:r>
          </a:p>
        </p:txBody>
      </p:sp>
      <p:sp>
        <p:nvSpPr>
          <p:cNvPr id="6" name="TextBox 5">
            <a:extLst>
              <a:ext uri="{FF2B5EF4-FFF2-40B4-BE49-F238E27FC236}">
                <a16:creationId xmlns:a16="http://schemas.microsoft.com/office/drawing/2014/main" id="{B065F5E0-467F-535B-595F-FC399D1A08C0}"/>
              </a:ext>
            </a:extLst>
          </p:cNvPr>
          <p:cNvSpPr txBox="1"/>
          <p:nvPr/>
        </p:nvSpPr>
        <p:spPr>
          <a:xfrm>
            <a:off x="7187136" y="5746333"/>
            <a:ext cx="1154872" cy="369332"/>
          </a:xfrm>
          <a:prstGeom prst="rect">
            <a:avLst/>
          </a:prstGeom>
          <a:noFill/>
        </p:spPr>
        <p:txBody>
          <a:bodyPr wrap="square" rtlCol="0">
            <a:spAutoFit/>
          </a:bodyPr>
          <a:lstStyle/>
          <a:p>
            <a:r>
              <a:rPr lang="is-IS" dirty="0">
                <a:solidFill>
                  <a:schemeClr val="bg1"/>
                </a:solidFill>
              </a:rPr>
              <a:t>Bolafjall </a:t>
            </a:r>
          </a:p>
        </p:txBody>
      </p:sp>
      <p:pic>
        <p:nvPicPr>
          <p:cNvPr id="3" name="Picture 2" descr="Image may contain: cloud, sky, ocean, outdoor, nature and water">
            <a:extLst>
              <a:ext uri="{FF2B5EF4-FFF2-40B4-BE49-F238E27FC236}">
                <a16:creationId xmlns:a16="http://schemas.microsoft.com/office/drawing/2014/main" id="{ED0167E5-CDDB-3C98-7643-AFE6B24B69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134" r="11064" b="26144"/>
          <a:stretch/>
        </p:blipFill>
        <p:spPr bwMode="auto">
          <a:xfrm>
            <a:off x="0" y="1099810"/>
            <a:ext cx="12192000" cy="43434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07CC3FA0-9AFB-7F12-EA79-8ACE673EF334}"/>
              </a:ext>
            </a:extLst>
          </p:cNvPr>
          <p:cNvSpPr>
            <a:spLocks noGrp="1"/>
          </p:cNvSpPr>
          <p:nvPr>
            <p:ph type="title"/>
          </p:nvPr>
        </p:nvSpPr>
        <p:spPr>
          <a:xfrm>
            <a:off x="369664" y="18255"/>
            <a:ext cx="10515600" cy="1325563"/>
          </a:xfrm>
        </p:spPr>
        <p:txBody>
          <a:bodyPr>
            <a:normAutofit/>
          </a:bodyPr>
          <a:lstStyle/>
          <a:p>
            <a:pPr algn="ctr"/>
            <a:r>
              <a:rPr lang="is-IS" sz="4000" dirty="0">
                <a:solidFill>
                  <a:schemeClr val="tx2"/>
                </a:solidFill>
              </a:rPr>
              <a:t>Takk fyrir!</a:t>
            </a:r>
          </a:p>
        </p:txBody>
      </p:sp>
    </p:spTree>
    <p:extLst>
      <p:ext uri="{BB962C8B-B14F-4D97-AF65-F5344CB8AC3E}">
        <p14:creationId xmlns:p14="http://schemas.microsoft.com/office/powerpoint/2010/main" val="652140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381f6f5-23f2-4f30-9760-04421f287b84">
      <Terms xmlns="http://schemas.microsoft.com/office/infopath/2007/PartnerControls"/>
    </lcf76f155ced4ddcb4097134ff3c332f>
    <TaxCatchAll xmlns="41e52689-ba51-437e-8dcc-45ab0f5a49d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AD18829D3988C4EA74B100621E9B066" ma:contentTypeVersion="14" ma:contentTypeDescription="Create a new document." ma:contentTypeScope="" ma:versionID="99f4318321560e165082fb23efa7c942">
  <xsd:schema xmlns:xsd="http://www.w3.org/2001/XMLSchema" xmlns:xs="http://www.w3.org/2001/XMLSchema" xmlns:p="http://schemas.microsoft.com/office/2006/metadata/properties" xmlns:ns2="6381f6f5-23f2-4f30-9760-04421f287b84" xmlns:ns3="41e52689-ba51-437e-8dcc-45ab0f5a49d2" targetNamespace="http://schemas.microsoft.com/office/2006/metadata/properties" ma:root="true" ma:fieldsID="d075968fcbab2c323a8146929a3b8151" ns2:_="" ns3:_="">
    <xsd:import namespace="6381f6f5-23f2-4f30-9760-04421f287b84"/>
    <xsd:import namespace="41e52689-ba51-437e-8dcc-45ab0f5a49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81f6f5-23f2-4f30-9760-04421f287b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4970455-bdf1-4299-8c3c-b3ce243de74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1e52689-ba51-437e-8dcc-45ab0f5a49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919ec34c-f99c-4925-a2d3-c8c6ebefed95}" ma:internalName="TaxCatchAll" ma:showField="CatchAllData" ma:web="41e52689-ba51-437e-8dcc-45ab0f5a49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52AE9F-1684-49FA-9BD2-4F521B5C3F97}">
  <ds:schemaRefs>
    <ds:schemaRef ds:uri="http://schemas.microsoft.com/office/infopath/2007/PartnerControls"/>
    <ds:schemaRef ds:uri="http://purl.org/dc/terms/"/>
    <ds:schemaRef ds:uri="41e52689-ba51-437e-8dcc-45ab0f5a49d2"/>
    <ds:schemaRef ds:uri="http://schemas.microsoft.com/office/2006/documentManagement/types"/>
    <ds:schemaRef ds:uri="http://www.w3.org/XML/1998/namespace"/>
    <ds:schemaRef ds:uri="http://schemas.openxmlformats.org/package/2006/metadata/core-properties"/>
    <ds:schemaRef ds:uri="http://purl.org/dc/dcmitype/"/>
    <ds:schemaRef ds:uri="6381f6f5-23f2-4f30-9760-04421f287b84"/>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4DCD804E-D40C-4525-BC13-6248A6C0CC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81f6f5-23f2-4f30-9760-04421f287b84"/>
    <ds:schemaRef ds:uri="41e52689-ba51-437e-8dcc-45ab0f5a49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2AFFDB1-21A4-43F1-A2F4-0ACE2C487D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5878</TotalTime>
  <Words>2304</Words>
  <Application>Microsoft Office PowerPoint</Application>
  <PresentationFormat>Widescreen</PresentationFormat>
  <Paragraphs>312</Paragraphs>
  <Slides>35</Slides>
  <Notes>31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35</vt:i4>
      </vt:variant>
    </vt:vector>
  </HeadingPairs>
  <TitlesOfParts>
    <vt:vector size="49" baseType="lpstr">
      <vt:lpstr>Aptos</vt:lpstr>
      <vt:lpstr>Aptos Narrow</vt:lpstr>
      <vt:lpstr>Arial</vt:lpstr>
      <vt:lpstr>Arial,Sans-Serif</vt:lpstr>
      <vt:lpstr>Calibri</vt:lpstr>
      <vt:lpstr>Calibri Light</vt:lpstr>
      <vt:lpstr>Cambria</vt:lpstr>
      <vt:lpstr>Helvetica Neue</vt:lpstr>
      <vt:lpstr>Outfit</vt:lpstr>
      <vt:lpstr>Symbol</vt:lpstr>
      <vt:lpstr>Times New Roman</vt:lpstr>
      <vt:lpstr>Wingdings,Sans-Serif</vt:lpstr>
      <vt:lpstr>Office Theme</vt:lpstr>
      <vt:lpstr>1_Office Theme</vt:lpstr>
      <vt:lpstr>Framkvæmdasjóður ferðamannastaða og landupplýsingar Ferðamálastofu</vt:lpstr>
      <vt:lpstr>Tilgangur sjóðsins </vt:lpstr>
      <vt:lpstr>Hvað er styrkhæft </vt:lpstr>
      <vt:lpstr>Sjóðurinn styrkir ekki  </vt:lpstr>
      <vt:lpstr>Stjórn og starfsemi </vt:lpstr>
      <vt:lpstr>PowerPoint Presentation</vt:lpstr>
      <vt:lpstr>PowerPoint Presentation</vt:lpstr>
      <vt:lpstr>Mælaborð ferðaþjónustunnar -töluleg gögn</vt:lpstr>
      <vt:lpstr>PowerPoint Presentation</vt:lpstr>
      <vt:lpstr>Úthlutanir til verkefna sem eru á áfangastaðaáætlun</vt:lpstr>
      <vt:lpstr>Umsóknir fyrir 2025 </vt:lpstr>
      <vt:lpstr>PowerPoint Presentation</vt:lpstr>
      <vt:lpstr>PowerPoint Presentation</vt:lpstr>
      <vt:lpstr>Úthlutun 2025 eftir styrkþega</vt:lpstr>
      <vt:lpstr>Hæstu úthlutanir  2025</vt:lpstr>
      <vt:lpstr>Hæstu úthlutanir 2025</vt:lpstr>
      <vt:lpstr>PowerPoint Presentation</vt:lpstr>
      <vt:lpstr>PowerPoint Presentation</vt:lpstr>
      <vt:lpstr>Jökuldalur við Stuðlagil</vt:lpstr>
      <vt:lpstr>PowerPoint Presentation</vt:lpstr>
      <vt:lpstr>Grenivík</vt:lpstr>
      <vt:lpstr>PowerPoint Presentation</vt:lpstr>
      <vt:lpstr>Svöðufoss á Snæfellsnesi </vt:lpstr>
      <vt:lpstr>PowerPoint Presentation</vt:lpstr>
      <vt:lpstr>Nokkrir staðir af handahófi</vt:lpstr>
      <vt:lpstr>Kortasjá framkvæmdasjóðs - https://geo.alta.is/fms/frla/</vt:lpstr>
      <vt:lpstr>Kortasjá framkvæmdasjóðs - https://geo.alta.is/fms/frla/</vt:lpstr>
      <vt:lpstr>Önnur landfræðileg gagnasöfn Ferðamálastofu</vt:lpstr>
      <vt:lpstr>Kortasjá Ferðamálastofu - https://geo.alta.is/fms/stadir/</vt:lpstr>
      <vt:lpstr>PowerPoint Presentation</vt:lpstr>
      <vt:lpstr>Aðgangur og niðurhal gagna</vt:lpstr>
      <vt:lpstr>PowerPoint Presentation</vt:lpstr>
      <vt:lpstr>PowerPoint Presentation</vt:lpstr>
      <vt:lpstr>PowerPoint Presentation</vt:lpstr>
      <vt:lpstr>Takk fyrir!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Halldór Arinbjarnarson - FERDA</dc:creator>
  <cp:lastModifiedBy>Halldór Arinbjarnarson - FERDA</cp:lastModifiedBy>
  <cp:revision>168</cp:revision>
  <dcterms:created xsi:type="dcterms:W3CDTF">2021-01-22T16:42:52Z</dcterms:created>
  <dcterms:modified xsi:type="dcterms:W3CDTF">2025-11-06T11:05:07Z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0x010100CAD18829D3988C4EA74B100621E9B066</vt:lpwstr>
  </property>
</Properties>
</file>